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5143500" type="screen16x9"/>
  <p:notesSz cx="6858000" cy="9144000"/>
  <p:embeddedFontLst>
    <p:embeddedFont>
      <p:font typeface="Roboto" panose="020B0604020202020204" charset="0"/>
      <p:regular r:id="rId24"/>
      <p:bold r:id="rId25"/>
      <p:italic r:id="rId26"/>
      <p:boldItalic r:id="rId2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7" d="100"/>
          <a:sy n="117" d="100"/>
        </p:scale>
        <p:origin x="222"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font" Target="fonts/font3.fntdata"/><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font" Target="fonts/font2.fntdata"/><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font" Target="fonts/font1.fntdata"/><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font" Target="fonts/font4.fntdata"/><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Shape 3"/>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med" len="med"/>
            <a:tailEnd type="none" w="med" len="med"/>
          </a:ln>
        </p:spPr>
      </p:sp>
      <p:sp>
        <p:nvSpPr>
          <p:cNvPr id="4" name="Shape 4"/>
          <p:cNvSpPr txBox="1">
            <a:spLocks noGrp="1"/>
          </p:cNvSpPr>
          <p:nvPr>
            <p:ph type="body" idx="1"/>
          </p:nvPr>
        </p:nvSpPr>
        <p:spPr>
          <a:xfrm>
            <a:off x="685800" y="4343400"/>
            <a:ext cx="5486399" cy="4114800"/>
          </a:xfrm>
          <a:prstGeom prst="rect">
            <a:avLst/>
          </a:prstGeom>
          <a:noFill/>
          <a:ln>
            <a:noFill/>
          </a:ln>
        </p:spPr>
        <p:txBody>
          <a:bodyPr lIns="91425" tIns="91425" rIns="91425" bIns="91425" anchor="t" anchorCtr="0"/>
          <a:lstStyle>
            <a:lvl1pPr lvl="0">
              <a:spcBef>
                <a:spcPts val="0"/>
              </a:spcBef>
              <a:defRPr sz="1100"/>
            </a:lvl1pPr>
            <a:lvl2pPr lvl="1">
              <a:spcBef>
                <a:spcPts val="0"/>
              </a:spcBef>
              <a:defRPr sz="1100"/>
            </a:lvl2pPr>
            <a:lvl3pPr lvl="2">
              <a:spcBef>
                <a:spcPts val="0"/>
              </a:spcBef>
              <a:defRPr sz="1100"/>
            </a:lvl3pPr>
            <a:lvl4pPr lvl="3">
              <a:spcBef>
                <a:spcPts val="0"/>
              </a:spcBef>
              <a:defRPr sz="1100"/>
            </a:lvl4pPr>
            <a:lvl5pPr lvl="4">
              <a:spcBef>
                <a:spcPts val="0"/>
              </a:spcBef>
              <a:defRPr sz="1100"/>
            </a:lvl5pPr>
            <a:lvl6pPr lvl="5">
              <a:spcBef>
                <a:spcPts val="0"/>
              </a:spcBef>
              <a:defRPr sz="1100"/>
            </a:lvl6pPr>
            <a:lvl7pPr lvl="6">
              <a:spcBef>
                <a:spcPts val="0"/>
              </a:spcBef>
              <a:defRPr sz="1100"/>
            </a:lvl7pPr>
            <a:lvl8pPr lvl="7">
              <a:spcBef>
                <a:spcPts val="0"/>
              </a:spcBef>
              <a:defRPr sz="1100"/>
            </a:lvl8pPr>
            <a:lvl9pPr lvl="8">
              <a:spcBef>
                <a:spcPts val="0"/>
              </a:spcBef>
              <a:defRPr sz="1100"/>
            </a:lvl9pPr>
          </a:lstStyle>
          <a:p>
            <a:endParaRPr/>
          </a:p>
        </p:txBody>
      </p:sp>
    </p:spTree>
    <p:extLst>
      <p:ext uri="{BB962C8B-B14F-4D97-AF65-F5344CB8AC3E}">
        <p14:creationId xmlns:p14="http://schemas.microsoft.com/office/powerpoint/2010/main" val="696280228"/>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3"/>
        <p:cNvGrpSpPr/>
        <p:nvPr/>
      </p:nvGrpSpPr>
      <p:grpSpPr>
        <a:xfrm>
          <a:off x="0" y="0"/>
          <a:ext cx="0" cy="0"/>
          <a:chOff x="0" y="0"/>
          <a:chExt cx="0" cy="0"/>
        </a:xfrm>
      </p:grpSpPr>
      <p:sp>
        <p:nvSpPr>
          <p:cNvPr id="64" name="Shape 64"/>
          <p:cNvSpPr>
            <a:spLocks noGrp="1" noRot="1" noChangeAspect="1"/>
          </p:cNvSpPr>
          <p:nvPr>
            <p:ph type="sldImg" idx="2"/>
          </p:nvPr>
        </p:nvSpPr>
        <p:spPr>
          <a:xfrm>
            <a:off x="381300" y="685800"/>
            <a:ext cx="6096075"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65" name="Shape 6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083793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4" name="Shape 11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5715539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Shape 11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19" name="Shape 11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80002179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24" name="Shape 12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313732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Shape 12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0" name="Shape 13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61436568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3"/>
        <p:cNvGrpSpPr/>
        <p:nvPr/>
      </p:nvGrpSpPr>
      <p:grpSpPr>
        <a:xfrm>
          <a:off x="0" y="0"/>
          <a:ext cx="0" cy="0"/>
          <a:chOff x="0" y="0"/>
          <a:chExt cx="0" cy="0"/>
        </a:xfrm>
      </p:grpSpPr>
      <p:sp>
        <p:nvSpPr>
          <p:cNvPr id="134" name="Shape 134"/>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35" name="Shape 135"/>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81251935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1"/>
        <p:cNvGrpSpPr/>
        <p:nvPr/>
      </p:nvGrpSpPr>
      <p:grpSpPr>
        <a:xfrm>
          <a:off x="0" y="0"/>
          <a:ext cx="0" cy="0"/>
          <a:chOff x="0" y="0"/>
          <a:chExt cx="0" cy="0"/>
        </a:xfrm>
      </p:grpSpPr>
      <p:sp>
        <p:nvSpPr>
          <p:cNvPr id="142" name="Shape 142"/>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3" name="Shape 143"/>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49525296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6"/>
        <p:cNvGrpSpPr/>
        <p:nvPr/>
      </p:nvGrpSpPr>
      <p:grpSpPr>
        <a:xfrm>
          <a:off x="0" y="0"/>
          <a:ext cx="0" cy="0"/>
          <a:chOff x="0" y="0"/>
          <a:chExt cx="0" cy="0"/>
        </a:xfrm>
      </p:grpSpPr>
      <p:sp>
        <p:nvSpPr>
          <p:cNvPr id="147" name="Shape 14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48" name="Shape 14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502180796"/>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2"/>
        <p:cNvGrpSpPr/>
        <p:nvPr/>
      </p:nvGrpSpPr>
      <p:grpSpPr>
        <a:xfrm>
          <a:off x="0" y="0"/>
          <a:ext cx="0" cy="0"/>
          <a:chOff x="0" y="0"/>
          <a:chExt cx="0" cy="0"/>
        </a:xfrm>
      </p:grpSpPr>
      <p:sp>
        <p:nvSpPr>
          <p:cNvPr id="153" name="Shape 15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54" name="Shape 15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241106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8"/>
        <p:cNvGrpSpPr/>
        <p:nvPr/>
      </p:nvGrpSpPr>
      <p:grpSpPr>
        <a:xfrm>
          <a:off x="0" y="0"/>
          <a:ext cx="0" cy="0"/>
          <a:chOff x="0" y="0"/>
          <a:chExt cx="0" cy="0"/>
        </a:xfrm>
      </p:grpSpPr>
      <p:sp>
        <p:nvSpPr>
          <p:cNvPr id="159" name="Shape 159"/>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0" name="Shape 160"/>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908742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4"/>
        <p:cNvGrpSpPr/>
        <p:nvPr/>
      </p:nvGrpSpPr>
      <p:grpSpPr>
        <a:xfrm>
          <a:off x="0" y="0"/>
          <a:ext cx="0" cy="0"/>
          <a:chOff x="0" y="0"/>
          <a:chExt cx="0" cy="0"/>
        </a:xfrm>
      </p:grpSpPr>
      <p:sp>
        <p:nvSpPr>
          <p:cNvPr id="165" name="Shape 165"/>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66" name="Shape 166"/>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0844335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Shape 70"/>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1" name="Shape 71"/>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15953330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
        <p:cNvGrpSpPr/>
        <p:nvPr/>
      </p:nvGrpSpPr>
      <p:grpSpPr>
        <a:xfrm>
          <a:off x="0" y="0"/>
          <a:ext cx="0" cy="0"/>
          <a:chOff x="0" y="0"/>
          <a:chExt cx="0" cy="0"/>
        </a:xfrm>
      </p:grpSpPr>
      <p:sp>
        <p:nvSpPr>
          <p:cNvPr id="171" name="Shape 171"/>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2" name="Shape 172"/>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20733615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Shape 17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79" name="Shape 17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99058541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76"/>
        <p:cNvGrpSpPr/>
        <p:nvPr/>
      </p:nvGrpSpPr>
      <p:grpSpPr>
        <a:xfrm>
          <a:off x="0" y="0"/>
          <a:ext cx="0" cy="0"/>
          <a:chOff x="0" y="0"/>
          <a:chExt cx="0" cy="0"/>
        </a:xfrm>
      </p:grpSpPr>
      <p:sp>
        <p:nvSpPr>
          <p:cNvPr id="77" name="Shape 77"/>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78" name="Shape 78"/>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18429736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2"/>
        <p:cNvGrpSpPr/>
        <p:nvPr/>
      </p:nvGrpSpPr>
      <p:grpSpPr>
        <a:xfrm>
          <a:off x="0" y="0"/>
          <a:ext cx="0" cy="0"/>
          <a:chOff x="0" y="0"/>
          <a:chExt cx="0" cy="0"/>
        </a:xfrm>
      </p:grpSpPr>
      <p:sp>
        <p:nvSpPr>
          <p:cNvPr id="83" name="Shape 8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4" name="Shape 8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21865078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7"/>
        <p:cNvGrpSpPr/>
        <p:nvPr/>
      </p:nvGrpSpPr>
      <p:grpSpPr>
        <a:xfrm>
          <a:off x="0" y="0"/>
          <a:ext cx="0" cy="0"/>
          <a:chOff x="0" y="0"/>
          <a:chExt cx="0" cy="0"/>
        </a:xfrm>
      </p:grpSpPr>
      <p:sp>
        <p:nvSpPr>
          <p:cNvPr id="88" name="Shape 8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89" name="Shape 8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7917866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2"/>
        <p:cNvGrpSpPr/>
        <p:nvPr/>
      </p:nvGrpSpPr>
      <p:grpSpPr>
        <a:xfrm>
          <a:off x="0" y="0"/>
          <a:ext cx="0" cy="0"/>
          <a:chOff x="0" y="0"/>
          <a:chExt cx="0" cy="0"/>
        </a:xfrm>
      </p:grpSpPr>
      <p:sp>
        <p:nvSpPr>
          <p:cNvPr id="93" name="Shape 9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4" name="Shape 9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a:spcBef>
                <a:spcPts val="0"/>
              </a:spcBef>
              <a:buNone/>
            </a:pPr>
            <a:endParaRPr/>
          </a:p>
        </p:txBody>
      </p:sp>
    </p:spTree>
    <p:extLst>
      <p:ext uri="{BB962C8B-B14F-4D97-AF65-F5344CB8AC3E}">
        <p14:creationId xmlns:p14="http://schemas.microsoft.com/office/powerpoint/2010/main" val="32628301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97"/>
        <p:cNvGrpSpPr/>
        <p:nvPr/>
      </p:nvGrpSpPr>
      <p:grpSpPr>
        <a:xfrm>
          <a:off x="0" y="0"/>
          <a:ext cx="0" cy="0"/>
          <a:chOff x="0" y="0"/>
          <a:chExt cx="0" cy="0"/>
        </a:xfrm>
      </p:grpSpPr>
      <p:sp>
        <p:nvSpPr>
          <p:cNvPr id="98" name="Shape 9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99" name="Shape 9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3752858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4" name="Shape 104"/>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54953652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Shape 108"/>
          <p:cNvSpPr>
            <a:spLocks noGrp="1" noRot="1" noChangeAspect="1"/>
          </p:cNvSpPr>
          <p:nvPr>
            <p:ph type="sldImg" idx="2"/>
          </p:nvPr>
        </p:nvSpPr>
        <p:spPr>
          <a:xfrm>
            <a:off x="381300" y="685800"/>
            <a:ext cx="6096000" cy="3429000"/>
          </a:xfrm>
          <a:custGeom>
            <a:avLst/>
            <a:gdLst/>
            <a:ahLst/>
            <a:cxnLst/>
            <a:rect l="0" t="0" r="0" b="0"/>
            <a:pathLst>
              <a:path w="120000" h="120000" extrusionOk="0">
                <a:moveTo>
                  <a:pt x="0" y="0"/>
                </a:moveTo>
                <a:lnTo>
                  <a:pt x="120000" y="0"/>
                </a:lnTo>
                <a:lnTo>
                  <a:pt x="120000" y="120000"/>
                </a:lnTo>
                <a:lnTo>
                  <a:pt x="0" y="120000"/>
                </a:lnTo>
                <a:close/>
              </a:path>
            </a:pathLst>
          </a:custGeom>
        </p:spPr>
      </p:sp>
      <p:sp>
        <p:nvSpPr>
          <p:cNvPr id="109" name="Shape 109"/>
          <p:cNvSpPr txBox="1">
            <a:spLocks noGrp="1"/>
          </p:cNvSpPr>
          <p:nvPr>
            <p:ph type="body" idx="1"/>
          </p:nvPr>
        </p:nvSpPr>
        <p:spPr>
          <a:xfrm>
            <a:off x="685800" y="4343400"/>
            <a:ext cx="5486399" cy="4114800"/>
          </a:xfrm>
          <a:prstGeom prst="rect">
            <a:avLst/>
          </a:prstGeom>
        </p:spPr>
        <p:txBody>
          <a:bodyPr lIns="91425" tIns="91425" rIns="91425" bIns="91425" anchor="t" anchorCtr="0">
            <a:noAutofit/>
          </a:bodyPr>
          <a:lstStyle/>
          <a:p>
            <a:pPr lvl="0" rtl="0">
              <a:spcBef>
                <a:spcPts val="0"/>
              </a:spcBef>
              <a:buNone/>
            </a:pPr>
            <a:endParaRPr/>
          </a:p>
        </p:txBody>
      </p:sp>
    </p:spTree>
    <p:extLst>
      <p:ext uri="{BB962C8B-B14F-4D97-AF65-F5344CB8AC3E}">
        <p14:creationId xmlns:p14="http://schemas.microsoft.com/office/powerpoint/2010/main" val="423486593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9"/>
        <p:cNvGrpSpPr/>
        <p:nvPr/>
      </p:nvGrpSpPr>
      <p:grpSpPr>
        <a:xfrm>
          <a:off x="0" y="0"/>
          <a:ext cx="0" cy="0"/>
          <a:chOff x="0" y="0"/>
          <a:chExt cx="0" cy="0"/>
        </a:xfrm>
      </p:grpSpPr>
      <p:sp>
        <p:nvSpPr>
          <p:cNvPr id="10" name="Shape 10"/>
          <p:cNvSpPr/>
          <p:nvPr/>
        </p:nvSpPr>
        <p:spPr>
          <a:xfrm flipH="1">
            <a:off x="8246400" y="4245925"/>
            <a:ext cx="897599" cy="897599"/>
          </a:xfrm>
          <a:prstGeom prst="rtTriangle">
            <a:avLst/>
          </a:prstGeom>
          <a:solidFill>
            <a:schemeClr val="lt1"/>
          </a:solidFill>
          <a:ln>
            <a:noFill/>
          </a:ln>
        </p:spPr>
        <p:txBody>
          <a:bodyPr lIns="91425" tIns="91425" rIns="91425" bIns="91425" anchor="ctr" anchorCtr="0">
            <a:noAutofit/>
          </a:bodyPr>
          <a:lstStyle/>
          <a:p>
            <a:pPr lvl="0">
              <a:spcBef>
                <a:spcPts val="0"/>
              </a:spcBef>
              <a:buNone/>
            </a:pPr>
            <a:endParaRPr/>
          </a:p>
        </p:txBody>
      </p:sp>
      <p:sp>
        <p:nvSpPr>
          <p:cNvPr id="11" name="Shape 11"/>
          <p:cNvSpPr/>
          <p:nvPr/>
        </p:nvSpPr>
        <p:spPr>
          <a:xfrm flipH="1">
            <a:off x="8246400" y="4245875"/>
            <a:ext cx="897599" cy="897599"/>
          </a:xfrm>
          <a:prstGeom prst="round1Rect">
            <a:avLst>
              <a:gd name="adj" fmla="val 16667"/>
            </a:avLst>
          </a:prstGeom>
          <a:solidFill>
            <a:schemeClr val="lt1">
              <a:alpha val="68080"/>
            </a:schemeClr>
          </a:solidFill>
          <a:ln>
            <a:noFill/>
          </a:ln>
        </p:spPr>
        <p:txBody>
          <a:bodyPr lIns="91425" tIns="91425" rIns="91425" bIns="91425" anchor="ctr" anchorCtr="0">
            <a:noAutofit/>
          </a:bodyPr>
          <a:lstStyle/>
          <a:p>
            <a:pPr lvl="0">
              <a:spcBef>
                <a:spcPts val="0"/>
              </a:spcBef>
              <a:buNone/>
            </a:pPr>
            <a:endParaRPr/>
          </a:p>
        </p:txBody>
      </p:sp>
      <p:sp>
        <p:nvSpPr>
          <p:cNvPr id="12" name="Shape 12"/>
          <p:cNvSpPr txBox="1">
            <a:spLocks noGrp="1"/>
          </p:cNvSpPr>
          <p:nvPr>
            <p:ph type="ctrTitle"/>
          </p:nvPr>
        </p:nvSpPr>
        <p:spPr>
          <a:xfrm>
            <a:off x="390525" y="1819275"/>
            <a:ext cx="8222100" cy="933599"/>
          </a:xfrm>
          <a:prstGeom prst="rect">
            <a:avLst/>
          </a:prstGeom>
        </p:spPr>
        <p:txBody>
          <a:bodyPr lIns="91425" tIns="91425" rIns="91425" bIns="91425" anchor="b" anchorCtr="0"/>
          <a:lstStyle>
            <a:lvl1pPr lvl="0">
              <a:spcBef>
                <a:spcPts val="0"/>
              </a:spcBef>
              <a:buSzPct val="100000"/>
              <a:defRPr sz="4800"/>
            </a:lvl1pPr>
            <a:lvl2pPr lvl="1">
              <a:spcBef>
                <a:spcPts val="0"/>
              </a:spcBef>
              <a:buSzPct val="100000"/>
              <a:defRPr sz="4800"/>
            </a:lvl2pPr>
            <a:lvl3pPr lvl="2">
              <a:spcBef>
                <a:spcPts val="0"/>
              </a:spcBef>
              <a:buSzPct val="100000"/>
              <a:defRPr sz="4800"/>
            </a:lvl3pPr>
            <a:lvl4pPr lvl="3">
              <a:spcBef>
                <a:spcPts val="0"/>
              </a:spcBef>
              <a:buSzPct val="100000"/>
              <a:defRPr sz="4800"/>
            </a:lvl4pPr>
            <a:lvl5pPr lvl="4">
              <a:spcBef>
                <a:spcPts val="0"/>
              </a:spcBef>
              <a:buSzPct val="100000"/>
              <a:defRPr sz="4800"/>
            </a:lvl5pPr>
            <a:lvl6pPr lvl="5">
              <a:spcBef>
                <a:spcPts val="0"/>
              </a:spcBef>
              <a:buSzPct val="100000"/>
              <a:defRPr sz="4800"/>
            </a:lvl6pPr>
            <a:lvl7pPr lvl="6">
              <a:spcBef>
                <a:spcPts val="0"/>
              </a:spcBef>
              <a:buSzPct val="100000"/>
              <a:defRPr sz="4800"/>
            </a:lvl7pPr>
            <a:lvl8pPr lvl="7">
              <a:spcBef>
                <a:spcPts val="0"/>
              </a:spcBef>
              <a:buSzPct val="100000"/>
              <a:defRPr sz="4800"/>
            </a:lvl8pPr>
            <a:lvl9pPr lvl="8">
              <a:spcBef>
                <a:spcPts val="0"/>
              </a:spcBef>
              <a:buSzPct val="100000"/>
              <a:defRPr sz="4800"/>
            </a:lvl9pPr>
          </a:lstStyle>
          <a:p>
            <a:endParaRPr/>
          </a:p>
        </p:txBody>
      </p:sp>
      <p:sp>
        <p:nvSpPr>
          <p:cNvPr id="13" name="Shape 13"/>
          <p:cNvSpPr txBox="1">
            <a:spLocks noGrp="1"/>
          </p:cNvSpPr>
          <p:nvPr>
            <p:ph type="subTitle" idx="1"/>
          </p:nvPr>
        </p:nvSpPr>
        <p:spPr>
          <a:xfrm>
            <a:off x="390525" y="2789130"/>
            <a:ext cx="8222100" cy="432899"/>
          </a:xfrm>
          <a:prstGeom prst="rect">
            <a:avLst/>
          </a:prstGeom>
        </p:spPr>
        <p:txBody>
          <a:bodyPr lIns="91425" tIns="91425" rIns="91425" bIns="91425" anchor="t" anchorCtr="0"/>
          <a:lstStyle>
            <a:lvl1pPr lvl="0">
              <a:lnSpc>
                <a:spcPct val="100000"/>
              </a:lnSpc>
              <a:spcBef>
                <a:spcPts val="0"/>
              </a:spcBef>
              <a:spcAft>
                <a:spcPts val="0"/>
              </a:spcAft>
              <a:buClr>
                <a:schemeClr val="lt1"/>
              </a:buClr>
              <a:buNone/>
              <a:defRPr>
                <a:solidFill>
                  <a:schemeClr val="lt1"/>
                </a:solidFill>
              </a:defRPr>
            </a:lvl1pPr>
            <a:lvl2pPr lvl="1">
              <a:lnSpc>
                <a:spcPct val="100000"/>
              </a:lnSpc>
              <a:spcBef>
                <a:spcPts val="0"/>
              </a:spcBef>
              <a:spcAft>
                <a:spcPts val="0"/>
              </a:spcAft>
              <a:buClr>
                <a:schemeClr val="lt1"/>
              </a:buClr>
              <a:buSzPct val="100000"/>
              <a:buNone/>
              <a:defRPr sz="1800">
                <a:solidFill>
                  <a:schemeClr val="lt1"/>
                </a:solidFill>
              </a:defRPr>
            </a:lvl2pPr>
            <a:lvl3pPr lvl="2">
              <a:lnSpc>
                <a:spcPct val="100000"/>
              </a:lnSpc>
              <a:spcBef>
                <a:spcPts val="0"/>
              </a:spcBef>
              <a:spcAft>
                <a:spcPts val="0"/>
              </a:spcAft>
              <a:buClr>
                <a:schemeClr val="lt1"/>
              </a:buClr>
              <a:buSzPct val="100000"/>
              <a:buNone/>
              <a:defRPr sz="1800">
                <a:solidFill>
                  <a:schemeClr val="lt1"/>
                </a:solidFill>
              </a:defRPr>
            </a:lvl3pPr>
            <a:lvl4pPr lvl="3">
              <a:lnSpc>
                <a:spcPct val="100000"/>
              </a:lnSpc>
              <a:spcBef>
                <a:spcPts val="0"/>
              </a:spcBef>
              <a:spcAft>
                <a:spcPts val="0"/>
              </a:spcAft>
              <a:buClr>
                <a:schemeClr val="lt1"/>
              </a:buClr>
              <a:buSzPct val="100000"/>
              <a:buNone/>
              <a:defRPr sz="1800">
                <a:solidFill>
                  <a:schemeClr val="lt1"/>
                </a:solidFill>
              </a:defRPr>
            </a:lvl4pPr>
            <a:lvl5pPr lvl="4">
              <a:lnSpc>
                <a:spcPct val="100000"/>
              </a:lnSpc>
              <a:spcBef>
                <a:spcPts val="0"/>
              </a:spcBef>
              <a:spcAft>
                <a:spcPts val="0"/>
              </a:spcAft>
              <a:buClr>
                <a:schemeClr val="lt1"/>
              </a:buClr>
              <a:buSzPct val="100000"/>
              <a:buNone/>
              <a:defRPr sz="1800">
                <a:solidFill>
                  <a:schemeClr val="lt1"/>
                </a:solidFill>
              </a:defRPr>
            </a:lvl5pPr>
            <a:lvl6pPr lvl="5">
              <a:lnSpc>
                <a:spcPct val="100000"/>
              </a:lnSpc>
              <a:spcBef>
                <a:spcPts val="0"/>
              </a:spcBef>
              <a:spcAft>
                <a:spcPts val="0"/>
              </a:spcAft>
              <a:buClr>
                <a:schemeClr val="lt1"/>
              </a:buClr>
              <a:buSzPct val="100000"/>
              <a:buNone/>
              <a:defRPr sz="1800">
                <a:solidFill>
                  <a:schemeClr val="lt1"/>
                </a:solidFill>
              </a:defRPr>
            </a:lvl6pPr>
            <a:lvl7pPr lvl="6">
              <a:lnSpc>
                <a:spcPct val="100000"/>
              </a:lnSpc>
              <a:spcBef>
                <a:spcPts val="0"/>
              </a:spcBef>
              <a:spcAft>
                <a:spcPts val="0"/>
              </a:spcAft>
              <a:buClr>
                <a:schemeClr val="lt1"/>
              </a:buClr>
              <a:buSzPct val="100000"/>
              <a:buNone/>
              <a:defRPr sz="1800">
                <a:solidFill>
                  <a:schemeClr val="lt1"/>
                </a:solidFill>
              </a:defRPr>
            </a:lvl7pPr>
            <a:lvl8pPr lvl="7">
              <a:lnSpc>
                <a:spcPct val="100000"/>
              </a:lnSpc>
              <a:spcBef>
                <a:spcPts val="0"/>
              </a:spcBef>
              <a:spcAft>
                <a:spcPts val="0"/>
              </a:spcAft>
              <a:buClr>
                <a:schemeClr val="lt1"/>
              </a:buClr>
              <a:buSzPct val="100000"/>
              <a:buNone/>
              <a:defRPr sz="1800">
                <a:solidFill>
                  <a:schemeClr val="lt1"/>
                </a:solidFill>
              </a:defRPr>
            </a:lvl8pPr>
            <a:lvl9pPr lvl="8">
              <a:lnSpc>
                <a:spcPct val="100000"/>
              </a:lnSpc>
              <a:spcBef>
                <a:spcPts val="0"/>
              </a:spcBef>
              <a:spcAft>
                <a:spcPts val="0"/>
              </a:spcAft>
              <a:buClr>
                <a:schemeClr val="lt1"/>
              </a:buClr>
              <a:buSzPct val="100000"/>
              <a:buNone/>
              <a:defRPr sz="1800">
                <a:solidFill>
                  <a:schemeClr val="lt1"/>
                </a:solidFill>
              </a:defRPr>
            </a:lvl9pPr>
          </a:lstStyle>
          <a:p>
            <a:endParaRPr/>
          </a:p>
        </p:txBody>
      </p:sp>
      <p:sp>
        <p:nvSpPr>
          <p:cNvPr id="14" name="Shape 14"/>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cSld name="Big number">
    <p:bg>
      <p:bgPr>
        <a:solidFill>
          <a:schemeClr val="accent4"/>
        </a:solidFill>
        <a:effectLst/>
      </p:bgPr>
    </p:bg>
    <p:spTree>
      <p:nvGrpSpPr>
        <p:cNvPr id="1" name="Shape 57"/>
        <p:cNvGrpSpPr/>
        <p:nvPr/>
      </p:nvGrpSpPr>
      <p:grpSpPr>
        <a:xfrm>
          <a:off x="0" y="0"/>
          <a:ext cx="0" cy="0"/>
          <a:chOff x="0" y="0"/>
          <a:chExt cx="0" cy="0"/>
        </a:xfrm>
      </p:grpSpPr>
      <p:sp>
        <p:nvSpPr>
          <p:cNvPr id="58" name="Shape 58"/>
          <p:cNvSpPr txBox="1">
            <a:spLocks noGrp="1"/>
          </p:cNvSpPr>
          <p:nvPr>
            <p:ph type="title"/>
          </p:nvPr>
        </p:nvSpPr>
        <p:spPr>
          <a:xfrm>
            <a:off x="475500" y="1258525"/>
            <a:ext cx="8222100" cy="1963500"/>
          </a:xfrm>
          <a:prstGeom prst="rect">
            <a:avLst/>
          </a:prstGeom>
        </p:spPr>
        <p:txBody>
          <a:bodyPr lIns="91425" tIns="91425" rIns="91425" bIns="91425" anchor="b" anchorCtr="0"/>
          <a:lstStyle>
            <a:lvl1pPr lvl="0" algn="ctr">
              <a:spcBef>
                <a:spcPts val="0"/>
              </a:spcBef>
              <a:buClr>
                <a:schemeClr val="dk2"/>
              </a:buClr>
              <a:buSzPct val="100000"/>
              <a:defRPr sz="12000">
                <a:solidFill>
                  <a:schemeClr val="dk2"/>
                </a:solidFill>
              </a:defRPr>
            </a:lvl1pPr>
            <a:lvl2pPr lvl="1" algn="ctr">
              <a:spcBef>
                <a:spcPts val="0"/>
              </a:spcBef>
              <a:buClr>
                <a:schemeClr val="dk2"/>
              </a:buClr>
              <a:buSzPct val="100000"/>
              <a:defRPr sz="12000">
                <a:solidFill>
                  <a:schemeClr val="dk2"/>
                </a:solidFill>
              </a:defRPr>
            </a:lvl2pPr>
            <a:lvl3pPr lvl="2" algn="ctr">
              <a:spcBef>
                <a:spcPts val="0"/>
              </a:spcBef>
              <a:buClr>
                <a:schemeClr val="dk2"/>
              </a:buClr>
              <a:buSzPct val="100000"/>
              <a:defRPr sz="12000">
                <a:solidFill>
                  <a:schemeClr val="dk2"/>
                </a:solidFill>
              </a:defRPr>
            </a:lvl3pPr>
            <a:lvl4pPr lvl="3" algn="ctr">
              <a:spcBef>
                <a:spcPts val="0"/>
              </a:spcBef>
              <a:buClr>
                <a:schemeClr val="dk2"/>
              </a:buClr>
              <a:buSzPct val="100000"/>
              <a:defRPr sz="12000">
                <a:solidFill>
                  <a:schemeClr val="dk2"/>
                </a:solidFill>
              </a:defRPr>
            </a:lvl4pPr>
            <a:lvl5pPr lvl="4" algn="ctr">
              <a:spcBef>
                <a:spcPts val="0"/>
              </a:spcBef>
              <a:buClr>
                <a:schemeClr val="dk2"/>
              </a:buClr>
              <a:buSzPct val="100000"/>
              <a:defRPr sz="12000">
                <a:solidFill>
                  <a:schemeClr val="dk2"/>
                </a:solidFill>
              </a:defRPr>
            </a:lvl5pPr>
            <a:lvl6pPr lvl="5" algn="ctr">
              <a:spcBef>
                <a:spcPts val="0"/>
              </a:spcBef>
              <a:buClr>
                <a:schemeClr val="dk2"/>
              </a:buClr>
              <a:buSzPct val="100000"/>
              <a:defRPr sz="12000">
                <a:solidFill>
                  <a:schemeClr val="dk2"/>
                </a:solidFill>
              </a:defRPr>
            </a:lvl6pPr>
            <a:lvl7pPr lvl="6" algn="ctr">
              <a:spcBef>
                <a:spcPts val="0"/>
              </a:spcBef>
              <a:buClr>
                <a:schemeClr val="dk2"/>
              </a:buClr>
              <a:buSzPct val="100000"/>
              <a:defRPr sz="12000">
                <a:solidFill>
                  <a:schemeClr val="dk2"/>
                </a:solidFill>
              </a:defRPr>
            </a:lvl7pPr>
            <a:lvl8pPr lvl="7" algn="ctr">
              <a:spcBef>
                <a:spcPts val="0"/>
              </a:spcBef>
              <a:buClr>
                <a:schemeClr val="dk2"/>
              </a:buClr>
              <a:buSzPct val="100000"/>
              <a:defRPr sz="12000">
                <a:solidFill>
                  <a:schemeClr val="dk2"/>
                </a:solidFill>
              </a:defRPr>
            </a:lvl8pPr>
            <a:lvl9pPr lvl="8" algn="ctr">
              <a:spcBef>
                <a:spcPts val="0"/>
              </a:spcBef>
              <a:buClr>
                <a:schemeClr val="dk2"/>
              </a:buClr>
              <a:buSzPct val="100000"/>
              <a:defRPr sz="12000">
                <a:solidFill>
                  <a:schemeClr val="dk2"/>
                </a:solidFill>
              </a:defRPr>
            </a:lvl9pPr>
          </a:lstStyle>
          <a:p>
            <a:endParaRPr/>
          </a:p>
        </p:txBody>
      </p:sp>
      <p:sp>
        <p:nvSpPr>
          <p:cNvPr id="59" name="Shape 59"/>
          <p:cNvSpPr txBox="1">
            <a:spLocks noGrp="1"/>
          </p:cNvSpPr>
          <p:nvPr>
            <p:ph type="body" idx="1"/>
          </p:nvPr>
        </p:nvSpPr>
        <p:spPr>
          <a:xfrm>
            <a:off x="475500" y="3304625"/>
            <a:ext cx="8222100" cy="1300800"/>
          </a:xfrm>
          <a:prstGeom prst="rect">
            <a:avLst/>
          </a:prstGeom>
        </p:spPr>
        <p:txBody>
          <a:bodyPr lIns="91425" tIns="91425" rIns="91425" bIns="91425" anchor="t" anchorCtr="0"/>
          <a:lstStyle>
            <a:lvl1pPr lvl="0" algn="ctr">
              <a:spcBef>
                <a:spcPts val="0"/>
              </a:spcBef>
              <a:defRPr/>
            </a:lvl1pPr>
            <a:lvl2pPr lvl="1" algn="ctr">
              <a:spcBef>
                <a:spcPts val="0"/>
              </a:spcBef>
              <a:defRPr/>
            </a:lvl2pPr>
            <a:lvl3pPr lvl="2" algn="ctr">
              <a:spcBef>
                <a:spcPts val="0"/>
              </a:spcBef>
              <a:defRPr/>
            </a:lvl3pPr>
            <a:lvl4pPr lvl="3" algn="ctr">
              <a:spcBef>
                <a:spcPts val="0"/>
              </a:spcBef>
              <a:defRPr/>
            </a:lvl4pPr>
            <a:lvl5pPr lvl="4" algn="ctr">
              <a:spcBef>
                <a:spcPts val="0"/>
              </a:spcBef>
              <a:defRPr/>
            </a:lvl5pPr>
            <a:lvl6pPr lvl="5" algn="ctr">
              <a:spcBef>
                <a:spcPts val="0"/>
              </a:spcBef>
              <a:defRPr/>
            </a:lvl6pPr>
            <a:lvl7pPr lvl="6" algn="ctr">
              <a:spcBef>
                <a:spcPts val="0"/>
              </a:spcBef>
              <a:defRPr/>
            </a:lvl7pPr>
            <a:lvl8pPr lvl="7" algn="ctr">
              <a:spcBef>
                <a:spcPts val="0"/>
              </a:spcBef>
              <a:defRPr/>
            </a:lvl8pPr>
            <a:lvl9pPr lvl="8" algn="ctr">
              <a:spcBef>
                <a:spcPts val="0"/>
              </a:spcBef>
              <a:defRPr/>
            </a:lvl9pPr>
          </a:lstStyle>
          <a:p>
            <a:endParaRPr/>
          </a:p>
        </p:txBody>
      </p:sp>
      <p:sp>
        <p:nvSpPr>
          <p:cNvPr id="60" name="Shape 60"/>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blank">
  <p:cSld name="Blank">
    <p:bg>
      <p:bgPr>
        <a:solidFill>
          <a:schemeClr val="accent4"/>
        </a:solidFill>
        <a:effectLst/>
      </p:bgPr>
    </p:bg>
    <p:spTree>
      <p:nvGrpSpPr>
        <p:cNvPr id="1" name="Shape 61"/>
        <p:cNvGrpSpPr/>
        <p:nvPr/>
      </p:nvGrpSpPr>
      <p:grpSpPr>
        <a:xfrm>
          <a:off x="0" y="0"/>
          <a:ext cx="0" cy="0"/>
          <a:chOff x="0" y="0"/>
          <a:chExt cx="0" cy="0"/>
        </a:xfrm>
      </p:grpSpPr>
      <p:sp>
        <p:nvSpPr>
          <p:cNvPr id="62" name="Shape 62"/>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cSld name="Section header">
    <p:spTree>
      <p:nvGrpSpPr>
        <p:cNvPr id="1" name="Shape 15"/>
        <p:cNvGrpSpPr/>
        <p:nvPr/>
      </p:nvGrpSpPr>
      <p:grpSpPr>
        <a:xfrm>
          <a:off x="0" y="0"/>
          <a:ext cx="0" cy="0"/>
          <a:chOff x="0" y="0"/>
          <a:chExt cx="0" cy="0"/>
        </a:xfrm>
      </p:grpSpPr>
      <p:sp>
        <p:nvSpPr>
          <p:cNvPr id="16" name="Shape 16"/>
          <p:cNvSpPr txBox="1">
            <a:spLocks noGrp="1"/>
          </p:cNvSpPr>
          <p:nvPr>
            <p:ph type="title"/>
          </p:nvPr>
        </p:nvSpPr>
        <p:spPr>
          <a:xfrm>
            <a:off x="460950" y="2065350"/>
            <a:ext cx="8222100" cy="1012799"/>
          </a:xfrm>
          <a:prstGeom prst="rect">
            <a:avLst/>
          </a:prstGeom>
        </p:spPr>
        <p:txBody>
          <a:bodyPr lIns="91425" tIns="91425" rIns="91425" bIns="91425" anchor="ctr" anchorCtr="0"/>
          <a:lstStyle>
            <a:lvl1pPr lvl="0">
              <a:spcBef>
                <a:spcPts val="0"/>
              </a:spcBef>
              <a:buSzPct val="100000"/>
              <a:defRPr sz="4200"/>
            </a:lvl1pPr>
            <a:lvl2pPr lvl="1">
              <a:spcBef>
                <a:spcPts val="0"/>
              </a:spcBef>
              <a:buSzPct val="100000"/>
              <a:defRPr sz="4200"/>
            </a:lvl2pPr>
            <a:lvl3pPr lvl="2">
              <a:spcBef>
                <a:spcPts val="0"/>
              </a:spcBef>
              <a:buSzPct val="100000"/>
              <a:defRPr sz="4200"/>
            </a:lvl3pPr>
            <a:lvl4pPr lvl="3">
              <a:spcBef>
                <a:spcPts val="0"/>
              </a:spcBef>
              <a:buSzPct val="100000"/>
              <a:defRPr sz="4200"/>
            </a:lvl4pPr>
            <a:lvl5pPr lvl="4">
              <a:spcBef>
                <a:spcPts val="0"/>
              </a:spcBef>
              <a:buSzPct val="100000"/>
              <a:defRPr sz="4200"/>
            </a:lvl5pPr>
            <a:lvl6pPr lvl="5">
              <a:spcBef>
                <a:spcPts val="0"/>
              </a:spcBef>
              <a:buSzPct val="100000"/>
              <a:defRPr sz="4200"/>
            </a:lvl6pPr>
            <a:lvl7pPr lvl="6">
              <a:spcBef>
                <a:spcPts val="0"/>
              </a:spcBef>
              <a:buSzPct val="100000"/>
              <a:defRPr sz="4200"/>
            </a:lvl7pPr>
            <a:lvl8pPr lvl="7">
              <a:spcBef>
                <a:spcPts val="0"/>
              </a:spcBef>
              <a:buSzPct val="100000"/>
              <a:defRPr sz="4200"/>
            </a:lvl8pPr>
            <a:lvl9pPr lvl="8">
              <a:spcBef>
                <a:spcPts val="0"/>
              </a:spcBef>
              <a:buSzPct val="100000"/>
              <a:defRPr sz="4200"/>
            </a:lvl9pPr>
          </a:lstStyle>
          <a:p>
            <a:endParaRPr/>
          </a:p>
        </p:txBody>
      </p:sp>
      <p:sp>
        <p:nvSpPr>
          <p:cNvPr id="17" name="Shape 17"/>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and body">
    <p:spTree>
      <p:nvGrpSpPr>
        <p:cNvPr id="1" name="Shape 18"/>
        <p:cNvGrpSpPr/>
        <p:nvPr/>
      </p:nvGrpSpPr>
      <p:grpSpPr>
        <a:xfrm>
          <a:off x="0" y="0"/>
          <a:ext cx="0" cy="0"/>
          <a:chOff x="0" y="0"/>
          <a:chExt cx="0" cy="0"/>
        </a:xfrm>
      </p:grpSpPr>
      <p:sp>
        <p:nvSpPr>
          <p:cNvPr id="19" name="Shape 19"/>
          <p:cNvSpPr/>
          <p:nvPr/>
        </p:nvSpPr>
        <p:spPr>
          <a:xfrm rot="10800000" flipH="1">
            <a:off x="0" y="1685999"/>
            <a:ext cx="9144000" cy="3457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20" name="Shape 20"/>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21" name="Shape 21"/>
          <p:cNvSpPr txBox="1">
            <a:spLocks noGrp="1"/>
          </p:cNvSpPr>
          <p:nvPr>
            <p:ph type="title"/>
          </p:nvPr>
        </p:nvSpPr>
        <p:spPr>
          <a:xfrm>
            <a:off x="471900" y="738725"/>
            <a:ext cx="8222100" cy="7676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2" name="Shape 22"/>
          <p:cNvSpPr txBox="1">
            <a:spLocks noGrp="1"/>
          </p:cNvSpPr>
          <p:nvPr>
            <p:ph type="body" idx="1"/>
          </p:nvPr>
        </p:nvSpPr>
        <p:spPr>
          <a:xfrm>
            <a:off x="471900" y="1919075"/>
            <a:ext cx="8222100" cy="2710200"/>
          </a:xfrm>
          <a:prstGeom prst="rect">
            <a:avLst/>
          </a:prstGeom>
        </p:spPr>
        <p:txBody>
          <a:bodyPr lIns="91425" tIns="91425" rIns="91425" bIns="91425" anchor="t"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3" name="Shape 23"/>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ColTx">
  <p:cSld name="Title and two columns">
    <p:spTree>
      <p:nvGrpSpPr>
        <p:cNvPr id="1" name="Shape 24"/>
        <p:cNvGrpSpPr/>
        <p:nvPr/>
      </p:nvGrpSpPr>
      <p:grpSpPr>
        <a:xfrm>
          <a:off x="0" y="0"/>
          <a:ext cx="0" cy="0"/>
          <a:chOff x="0" y="0"/>
          <a:chExt cx="0" cy="0"/>
        </a:xfrm>
      </p:grpSpPr>
      <p:sp>
        <p:nvSpPr>
          <p:cNvPr id="25" name="Shape 25"/>
          <p:cNvSpPr/>
          <p:nvPr/>
        </p:nvSpPr>
        <p:spPr>
          <a:xfrm rot="10800000" flipH="1">
            <a:off x="0" y="1685999"/>
            <a:ext cx="9144000" cy="34575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26" name="Shape 26"/>
          <p:cNvSpPr/>
          <p:nvPr/>
        </p:nvSpPr>
        <p:spPr>
          <a:xfrm>
            <a:off x="0" y="168600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27" name="Shape 27"/>
          <p:cNvSpPr txBox="1">
            <a:spLocks noGrp="1"/>
          </p:cNvSpPr>
          <p:nvPr>
            <p:ph type="title"/>
          </p:nvPr>
        </p:nvSpPr>
        <p:spPr>
          <a:xfrm>
            <a:off x="471900" y="738725"/>
            <a:ext cx="8222100" cy="767699"/>
          </a:xfrm>
          <a:prstGeom prst="rect">
            <a:avLst/>
          </a:prstGeom>
        </p:spPr>
        <p:txBody>
          <a:bodyPr lIns="91425" tIns="91425" rIns="91425" bIns="91425" anchor="b" anchorCtr="0"/>
          <a:lstStyle>
            <a:lvl1pPr lvl="0">
              <a:spcBef>
                <a:spcPts val="0"/>
              </a:spcBef>
              <a:defRPr/>
            </a:lvl1pPr>
            <a:lvl2pPr lvl="1">
              <a:spcBef>
                <a:spcPts val="0"/>
              </a:spcBef>
              <a:defRPr/>
            </a:lvl2pPr>
            <a:lvl3pPr lvl="2">
              <a:spcBef>
                <a:spcPts val="0"/>
              </a:spcBef>
              <a:defRPr/>
            </a:lvl3pPr>
            <a:lvl4pPr lvl="3">
              <a:spcBef>
                <a:spcPts val="0"/>
              </a:spcBef>
              <a:defRPr/>
            </a:lvl4pPr>
            <a:lvl5pPr lvl="4">
              <a:spcBef>
                <a:spcPts val="0"/>
              </a:spcBef>
              <a:defRPr/>
            </a:lvl5pPr>
            <a:lvl6pPr lvl="5">
              <a:spcBef>
                <a:spcPts val="0"/>
              </a:spcBef>
              <a:defRPr/>
            </a:lvl6pPr>
            <a:lvl7pPr lvl="6">
              <a:spcBef>
                <a:spcPts val="0"/>
              </a:spcBef>
              <a:defRPr/>
            </a:lvl7pPr>
            <a:lvl8pPr lvl="7">
              <a:spcBef>
                <a:spcPts val="0"/>
              </a:spcBef>
              <a:defRPr/>
            </a:lvl8pPr>
            <a:lvl9pPr lvl="8">
              <a:spcBef>
                <a:spcPts val="0"/>
              </a:spcBef>
              <a:defRPr/>
            </a:lvl9pPr>
          </a:lstStyle>
          <a:p>
            <a:endParaRPr/>
          </a:p>
        </p:txBody>
      </p:sp>
      <p:sp>
        <p:nvSpPr>
          <p:cNvPr id="28" name="Shape 28"/>
          <p:cNvSpPr txBox="1">
            <a:spLocks noGrp="1"/>
          </p:cNvSpPr>
          <p:nvPr>
            <p:ph type="body" idx="1"/>
          </p:nvPr>
        </p:nvSpPr>
        <p:spPr>
          <a:xfrm>
            <a:off x="471900" y="1919075"/>
            <a:ext cx="3999899" cy="271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29" name="Shape 29"/>
          <p:cNvSpPr txBox="1">
            <a:spLocks noGrp="1"/>
          </p:cNvSpPr>
          <p:nvPr>
            <p:ph type="body" idx="2"/>
          </p:nvPr>
        </p:nvSpPr>
        <p:spPr>
          <a:xfrm>
            <a:off x="4694250" y="1919075"/>
            <a:ext cx="3999899" cy="2710200"/>
          </a:xfrm>
          <a:prstGeom prst="rect">
            <a:avLst/>
          </a:prstGeom>
        </p:spPr>
        <p:txBody>
          <a:bodyPr lIns="91425" tIns="91425" rIns="91425" bIns="91425" anchor="t" anchorCtr="0"/>
          <a:lstStyle>
            <a:lvl1pPr lvl="0">
              <a:spcBef>
                <a:spcPts val="0"/>
              </a:spcBef>
              <a:buSzPct val="100000"/>
              <a:defRPr sz="1400"/>
            </a:lvl1pPr>
            <a:lvl2pPr lvl="1">
              <a:spcBef>
                <a:spcPts val="0"/>
              </a:spcBef>
              <a:buSzPct val="100000"/>
              <a:defRPr sz="1200"/>
            </a:lvl2pPr>
            <a:lvl3pPr lvl="2">
              <a:spcBef>
                <a:spcPts val="0"/>
              </a:spcBef>
              <a:buSzPct val="100000"/>
              <a:defRPr sz="1200"/>
            </a:lvl3pPr>
            <a:lvl4pPr lvl="3">
              <a:spcBef>
                <a:spcPts val="0"/>
              </a:spcBef>
              <a:buSzPct val="100000"/>
              <a:defRPr sz="1200"/>
            </a:lvl4pPr>
            <a:lvl5pPr lvl="4">
              <a:spcBef>
                <a:spcPts val="0"/>
              </a:spcBef>
              <a:buSzPct val="100000"/>
              <a:defRPr sz="1200"/>
            </a:lvl5pPr>
            <a:lvl6pPr lvl="5">
              <a:spcBef>
                <a:spcPts val="0"/>
              </a:spcBef>
              <a:buSzPct val="100000"/>
              <a:defRPr sz="1200"/>
            </a:lvl6pPr>
            <a:lvl7pPr lvl="6">
              <a:spcBef>
                <a:spcPts val="0"/>
              </a:spcBef>
              <a:buSzPct val="100000"/>
              <a:defRPr sz="1200"/>
            </a:lvl7pPr>
            <a:lvl8pPr lvl="7">
              <a:spcBef>
                <a:spcPts val="0"/>
              </a:spcBef>
              <a:buSzPct val="100000"/>
              <a:defRPr sz="1200"/>
            </a:lvl8pPr>
            <a:lvl9pPr lvl="8">
              <a:spcBef>
                <a:spcPts val="0"/>
              </a:spcBef>
              <a:buSzPct val="100000"/>
              <a:defRPr sz="1200"/>
            </a:lvl9pPr>
          </a:lstStyle>
          <a:p>
            <a:endParaRPr/>
          </a:p>
        </p:txBody>
      </p:sp>
      <p:sp>
        <p:nvSpPr>
          <p:cNvPr id="30" name="Shape 30"/>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31"/>
        <p:cNvGrpSpPr/>
        <p:nvPr/>
      </p:nvGrpSpPr>
      <p:grpSpPr>
        <a:xfrm>
          <a:off x="0" y="0"/>
          <a:ext cx="0" cy="0"/>
          <a:chOff x="0" y="0"/>
          <a:chExt cx="0" cy="0"/>
        </a:xfrm>
      </p:grpSpPr>
      <p:sp>
        <p:nvSpPr>
          <p:cNvPr id="32" name="Shape 32"/>
          <p:cNvSpPr/>
          <p:nvPr/>
        </p:nvSpPr>
        <p:spPr>
          <a:xfrm rot="10800000" flipH="1">
            <a:off x="0" y="656399"/>
            <a:ext cx="9144000" cy="4487100"/>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3" name="Shape 33"/>
          <p:cNvSpPr/>
          <p:nvPr/>
        </p:nvSpPr>
        <p:spPr>
          <a:xfrm>
            <a:off x="0" y="656350"/>
            <a:ext cx="91440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34" name="Shape 34"/>
          <p:cNvSpPr txBox="1">
            <a:spLocks noGrp="1"/>
          </p:cNvSpPr>
          <p:nvPr>
            <p:ph type="title"/>
          </p:nvPr>
        </p:nvSpPr>
        <p:spPr>
          <a:xfrm>
            <a:off x="98250" y="16350"/>
            <a:ext cx="8826599" cy="602700"/>
          </a:xfrm>
          <a:prstGeom prst="rect">
            <a:avLst/>
          </a:prstGeom>
        </p:spPr>
        <p:txBody>
          <a:bodyPr lIns="91425" tIns="91425" rIns="91425" bIns="91425" anchor="ctr" anchorCtr="0"/>
          <a:lstStyle>
            <a:lvl1pPr lvl="0">
              <a:spcBef>
                <a:spcPts val="0"/>
              </a:spcBef>
              <a:buSzPct val="100000"/>
              <a:defRPr sz="1800"/>
            </a:lvl1pPr>
            <a:lvl2pPr lvl="1">
              <a:spcBef>
                <a:spcPts val="0"/>
              </a:spcBef>
              <a:buSzPct val="100000"/>
              <a:defRPr sz="1800"/>
            </a:lvl2pPr>
            <a:lvl3pPr lvl="2">
              <a:spcBef>
                <a:spcPts val="0"/>
              </a:spcBef>
              <a:buSzPct val="100000"/>
              <a:defRPr sz="1800"/>
            </a:lvl3pPr>
            <a:lvl4pPr lvl="3">
              <a:spcBef>
                <a:spcPts val="0"/>
              </a:spcBef>
              <a:buSzPct val="100000"/>
              <a:defRPr sz="1800"/>
            </a:lvl4pPr>
            <a:lvl5pPr lvl="4">
              <a:spcBef>
                <a:spcPts val="0"/>
              </a:spcBef>
              <a:buSzPct val="100000"/>
              <a:defRPr sz="1800"/>
            </a:lvl5pPr>
            <a:lvl6pPr lvl="5">
              <a:spcBef>
                <a:spcPts val="0"/>
              </a:spcBef>
              <a:buSzPct val="100000"/>
              <a:defRPr sz="1800"/>
            </a:lvl6pPr>
            <a:lvl7pPr lvl="6">
              <a:spcBef>
                <a:spcPts val="0"/>
              </a:spcBef>
              <a:buSzPct val="100000"/>
              <a:defRPr sz="1800"/>
            </a:lvl7pPr>
            <a:lvl8pPr lvl="7">
              <a:spcBef>
                <a:spcPts val="0"/>
              </a:spcBef>
              <a:buSzPct val="100000"/>
              <a:defRPr sz="1800"/>
            </a:lvl8pPr>
            <a:lvl9pPr lvl="8">
              <a:spcBef>
                <a:spcPts val="0"/>
              </a:spcBef>
              <a:buSzPct val="100000"/>
              <a:defRPr sz="1800"/>
            </a:lvl9pPr>
          </a:lstStyle>
          <a:p>
            <a:endParaRPr/>
          </a:p>
        </p:txBody>
      </p:sp>
      <p:sp>
        <p:nvSpPr>
          <p:cNvPr id="35" name="Shape 35"/>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cSld name="One column text">
    <p:spTree>
      <p:nvGrpSpPr>
        <p:cNvPr id="1" name="Shape 36"/>
        <p:cNvGrpSpPr/>
        <p:nvPr/>
      </p:nvGrpSpPr>
      <p:grpSpPr>
        <a:xfrm>
          <a:off x="0" y="0"/>
          <a:ext cx="0" cy="0"/>
          <a:chOff x="0" y="0"/>
          <a:chExt cx="0" cy="0"/>
        </a:xfrm>
      </p:grpSpPr>
      <p:sp>
        <p:nvSpPr>
          <p:cNvPr id="37" name="Shape 37"/>
          <p:cNvSpPr txBox="1"/>
          <p:nvPr/>
        </p:nvSpPr>
        <p:spPr>
          <a:xfrm rot="10800000" flipH="1">
            <a:off x="3276600" y="25"/>
            <a:ext cx="5867400" cy="51434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38" name="Shape 38"/>
          <p:cNvSpPr/>
          <p:nvPr/>
        </p:nvSpPr>
        <p:spPr>
          <a:xfrm rot="-5400000">
            <a:off x="759150" y="2517450"/>
            <a:ext cx="5143499"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39" name="Shape 39"/>
          <p:cNvSpPr txBox="1">
            <a:spLocks noGrp="1"/>
          </p:cNvSpPr>
          <p:nvPr>
            <p:ph type="title"/>
          </p:nvPr>
        </p:nvSpPr>
        <p:spPr>
          <a:xfrm>
            <a:off x="226077" y="357800"/>
            <a:ext cx="2807999" cy="953399"/>
          </a:xfrm>
          <a:prstGeom prst="rect">
            <a:avLst/>
          </a:prstGeom>
        </p:spPr>
        <p:txBody>
          <a:bodyPr lIns="91425" tIns="91425" rIns="91425" bIns="91425" anchor="b" anchorCtr="0"/>
          <a:lstStyle>
            <a:lvl1pPr lvl="0">
              <a:spcBef>
                <a:spcPts val="0"/>
              </a:spcBef>
              <a:buSzPct val="100000"/>
              <a:defRPr sz="2400"/>
            </a:lvl1pPr>
            <a:lvl2pPr lvl="1">
              <a:spcBef>
                <a:spcPts val="0"/>
              </a:spcBef>
              <a:buSzPct val="100000"/>
              <a:defRPr sz="2400"/>
            </a:lvl2pPr>
            <a:lvl3pPr lvl="2">
              <a:spcBef>
                <a:spcPts val="0"/>
              </a:spcBef>
              <a:buSzPct val="100000"/>
              <a:defRPr sz="2400"/>
            </a:lvl3pPr>
            <a:lvl4pPr lvl="3">
              <a:spcBef>
                <a:spcPts val="0"/>
              </a:spcBef>
              <a:buSzPct val="100000"/>
              <a:defRPr sz="2400"/>
            </a:lvl4pPr>
            <a:lvl5pPr lvl="4">
              <a:spcBef>
                <a:spcPts val="0"/>
              </a:spcBef>
              <a:buSzPct val="100000"/>
              <a:defRPr sz="2400"/>
            </a:lvl5pPr>
            <a:lvl6pPr lvl="5">
              <a:spcBef>
                <a:spcPts val="0"/>
              </a:spcBef>
              <a:buSzPct val="100000"/>
              <a:defRPr sz="2400"/>
            </a:lvl6pPr>
            <a:lvl7pPr lvl="6">
              <a:spcBef>
                <a:spcPts val="0"/>
              </a:spcBef>
              <a:buSzPct val="100000"/>
              <a:defRPr sz="2400"/>
            </a:lvl7pPr>
            <a:lvl8pPr lvl="7">
              <a:spcBef>
                <a:spcPts val="0"/>
              </a:spcBef>
              <a:buSzPct val="100000"/>
              <a:defRPr sz="2400"/>
            </a:lvl8pPr>
            <a:lvl9pPr lvl="8">
              <a:spcBef>
                <a:spcPts val="0"/>
              </a:spcBef>
              <a:buSzPct val="100000"/>
              <a:defRPr sz="2400"/>
            </a:lvl9pPr>
          </a:lstStyle>
          <a:p>
            <a:endParaRPr/>
          </a:p>
        </p:txBody>
      </p:sp>
      <p:sp>
        <p:nvSpPr>
          <p:cNvPr id="40" name="Shape 40"/>
          <p:cNvSpPr txBox="1">
            <a:spLocks noGrp="1"/>
          </p:cNvSpPr>
          <p:nvPr>
            <p:ph type="body" idx="1"/>
          </p:nvPr>
        </p:nvSpPr>
        <p:spPr>
          <a:xfrm>
            <a:off x="226075" y="1465800"/>
            <a:ext cx="2807999" cy="3163499"/>
          </a:xfrm>
          <a:prstGeom prst="rect">
            <a:avLst/>
          </a:prstGeom>
        </p:spPr>
        <p:txBody>
          <a:bodyPr lIns="91425" tIns="91425" rIns="91425" bIns="91425" anchor="t" anchorCtr="0"/>
          <a:lstStyle>
            <a:lvl1pPr lvl="0">
              <a:spcBef>
                <a:spcPts val="0"/>
              </a:spcBef>
              <a:buClr>
                <a:schemeClr val="lt1"/>
              </a:buClr>
              <a:buSzPct val="100000"/>
              <a:defRPr sz="1200">
                <a:solidFill>
                  <a:schemeClr val="lt1"/>
                </a:solidFill>
              </a:defRPr>
            </a:lvl1pPr>
            <a:lvl2pPr lvl="1">
              <a:spcBef>
                <a:spcPts val="0"/>
              </a:spcBef>
              <a:buClr>
                <a:schemeClr val="lt1"/>
              </a:buClr>
              <a:buSzPct val="100000"/>
              <a:defRPr sz="1200">
                <a:solidFill>
                  <a:schemeClr val="lt1"/>
                </a:solidFill>
              </a:defRPr>
            </a:lvl2pPr>
            <a:lvl3pPr lvl="2">
              <a:spcBef>
                <a:spcPts val="0"/>
              </a:spcBef>
              <a:buClr>
                <a:schemeClr val="lt1"/>
              </a:buClr>
              <a:buSzPct val="100000"/>
              <a:defRPr sz="1200">
                <a:solidFill>
                  <a:schemeClr val="lt1"/>
                </a:solidFill>
              </a:defRPr>
            </a:lvl3pPr>
            <a:lvl4pPr lvl="3">
              <a:spcBef>
                <a:spcPts val="0"/>
              </a:spcBef>
              <a:buClr>
                <a:schemeClr val="lt1"/>
              </a:buClr>
              <a:buSzPct val="100000"/>
              <a:defRPr sz="1200">
                <a:solidFill>
                  <a:schemeClr val="lt1"/>
                </a:solidFill>
              </a:defRPr>
            </a:lvl4pPr>
            <a:lvl5pPr lvl="4">
              <a:spcBef>
                <a:spcPts val="0"/>
              </a:spcBef>
              <a:buClr>
                <a:schemeClr val="lt1"/>
              </a:buClr>
              <a:buSzPct val="100000"/>
              <a:defRPr sz="1200">
                <a:solidFill>
                  <a:schemeClr val="lt1"/>
                </a:solidFill>
              </a:defRPr>
            </a:lvl5pPr>
            <a:lvl6pPr lvl="5">
              <a:spcBef>
                <a:spcPts val="0"/>
              </a:spcBef>
              <a:buClr>
                <a:schemeClr val="lt1"/>
              </a:buClr>
              <a:buSzPct val="100000"/>
              <a:defRPr sz="1200">
                <a:solidFill>
                  <a:schemeClr val="lt1"/>
                </a:solidFill>
              </a:defRPr>
            </a:lvl6pPr>
            <a:lvl7pPr lvl="6">
              <a:spcBef>
                <a:spcPts val="0"/>
              </a:spcBef>
              <a:buClr>
                <a:schemeClr val="lt1"/>
              </a:buClr>
              <a:buSzPct val="100000"/>
              <a:defRPr sz="1200">
                <a:solidFill>
                  <a:schemeClr val="lt1"/>
                </a:solidFill>
              </a:defRPr>
            </a:lvl7pPr>
            <a:lvl8pPr lvl="7">
              <a:spcBef>
                <a:spcPts val="0"/>
              </a:spcBef>
              <a:buClr>
                <a:schemeClr val="lt1"/>
              </a:buClr>
              <a:buSzPct val="100000"/>
              <a:defRPr sz="1200">
                <a:solidFill>
                  <a:schemeClr val="lt1"/>
                </a:solidFill>
              </a:defRPr>
            </a:lvl8pPr>
            <a:lvl9pPr lvl="8">
              <a:spcBef>
                <a:spcPts val="0"/>
              </a:spcBef>
              <a:buClr>
                <a:schemeClr val="lt1"/>
              </a:buClr>
              <a:buSzPct val="100000"/>
              <a:defRPr sz="1200">
                <a:solidFill>
                  <a:schemeClr val="lt1"/>
                </a:solidFill>
              </a:defRPr>
            </a:lvl9pPr>
          </a:lstStyle>
          <a:p>
            <a:endParaRPr/>
          </a:p>
        </p:txBody>
      </p:sp>
      <p:sp>
        <p:nvSpPr>
          <p:cNvPr id="41" name="Shape 41"/>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t>‹#›</a:t>
            </a:fld>
            <a:endParaRPr lang="e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cSld name="Main point">
    <p:spTree>
      <p:nvGrpSpPr>
        <p:cNvPr id="1" name="Shape 42"/>
        <p:cNvGrpSpPr/>
        <p:nvPr/>
      </p:nvGrpSpPr>
      <p:grpSpPr>
        <a:xfrm>
          <a:off x="0" y="0"/>
          <a:ext cx="0" cy="0"/>
          <a:chOff x="0" y="0"/>
          <a:chExt cx="0" cy="0"/>
        </a:xfrm>
      </p:grpSpPr>
      <p:sp>
        <p:nvSpPr>
          <p:cNvPr id="43" name="Shape 43"/>
          <p:cNvSpPr txBox="1">
            <a:spLocks noGrp="1"/>
          </p:cNvSpPr>
          <p:nvPr>
            <p:ph type="title"/>
          </p:nvPr>
        </p:nvSpPr>
        <p:spPr>
          <a:xfrm>
            <a:off x="490250" y="488250"/>
            <a:ext cx="6227100" cy="4090800"/>
          </a:xfrm>
          <a:prstGeom prst="rect">
            <a:avLst/>
          </a:prstGeom>
        </p:spPr>
        <p:txBody>
          <a:bodyPr lIns="91425" tIns="91425" rIns="91425" bIns="91425" anchor="ctr" anchorCtr="0"/>
          <a:lstStyle>
            <a:lvl1pPr lvl="0">
              <a:spcBef>
                <a:spcPts val="0"/>
              </a:spcBef>
              <a:buSzPct val="100000"/>
              <a:defRPr sz="6000"/>
            </a:lvl1pPr>
            <a:lvl2pPr lvl="1">
              <a:spcBef>
                <a:spcPts val="0"/>
              </a:spcBef>
              <a:buSzPct val="100000"/>
              <a:defRPr sz="6000"/>
            </a:lvl2pPr>
            <a:lvl3pPr lvl="2">
              <a:spcBef>
                <a:spcPts val="0"/>
              </a:spcBef>
              <a:buSzPct val="100000"/>
              <a:defRPr sz="6000"/>
            </a:lvl3pPr>
            <a:lvl4pPr lvl="3">
              <a:spcBef>
                <a:spcPts val="0"/>
              </a:spcBef>
              <a:buSzPct val="100000"/>
              <a:defRPr sz="6000"/>
            </a:lvl4pPr>
            <a:lvl5pPr lvl="4">
              <a:spcBef>
                <a:spcPts val="0"/>
              </a:spcBef>
              <a:buSzPct val="100000"/>
              <a:defRPr sz="6000"/>
            </a:lvl5pPr>
            <a:lvl6pPr lvl="5">
              <a:spcBef>
                <a:spcPts val="0"/>
              </a:spcBef>
              <a:buSzPct val="100000"/>
              <a:defRPr sz="6000"/>
            </a:lvl6pPr>
            <a:lvl7pPr lvl="6">
              <a:spcBef>
                <a:spcPts val="0"/>
              </a:spcBef>
              <a:buSzPct val="100000"/>
              <a:defRPr sz="6000"/>
            </a:lvl7pPr>
            <a:lvl8pPr lvl="7">
              <a:spcBef>
                <a:spcPts val="0"/>
              </a:spcBef>
              <a:buSzPct val="100000"/>
              <a:defRPr sz="6000"/>
            </a:lvl8pPr>
            <a:lvl9pPr lvl="8">
              <a:spcBef>
                <a:spcPts val="0"/>
              </a:spcBef>
              <a:buSzPct val="100000"/>
              <a:defRPr sz="6000"/>
            </a:lvl9pPr>
          </a:lstStyle>
          <a:p>
            <a:endParaRPr/>
          </a:p>
        </p:txBody>
      </p:sp>
      <p:sp>
        <p:nvSpPr>
          <p:cNvPr id="44" name="Shape 44"/>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cSld name="Section title and description">
    <p:spTree>
      <p:nvGrpSpPr>
        <p:cNvPr id="1" name="Shape 45"/>
        <p:cNvGrpSpPr/>
        <p:nvPr/>
      </p:nvGrpSpPr>
      <p:grpSpPr>
        <a:xfrm>
          <a:off x="0" y="0"/>
          <a:ext cx="0" cy="0"/>
          <a:chOff x="0" y="0"/>
          <a:chExt cx="0" cy="0"/>
        </a:xfrm>
      </p:grpSpPr>
      <p:sp>
        <p:nvSpPr>
          <p:cNvPr id="46" name="Shape 46"/>
          <p:cNvSpPr/>
          <p:nvPr/>
        </p:nvSpPr>
        <p:spPr>
          <a:xfrm flipH="1">
            <a:off x="0" y="0"/>
            <a:ext cx="4572000" cy="51434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47" name="Shape 47"/>
          <p:cNvSpPr/>
          <p:nvPr/>
        </p:nvSpPr>
        <p:spPr>
          <a:xfrm rot="5400000">
            <a:off x="1946424" y="2517750"/>
            <a:ext cx="5142900" cy="1086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48" name="Shape 48"/>
          <p:cNvSpPr txBox="1">
            <a:spLocks noGrp="1"/>
          </p:cNvSpPr>
          <p:nvPr>
            <p:ph type="title"/>
          </p:nvPr>
        </p:nvSpPr>
        <p:spPr>
          <a:xfrm>
            <a:off x="265500" y="1233175"/>
            <a:ext cx="4045199" cy="1482300"/>
          </a:xfrm>
          <a:prstGeom prst="rect">
            <a:avLst/>
          </a:prstGeom>
        </p:spPr>
        <p:txBody>
          <a:bodyPr lIns="91425" tIns="91425" rIns="91425" bIns="91425" anchor="b" anchorCtr="0"/>
          <a:lstStyle>
            <a:lvl1pPr lvl="0" algn="ctr">
              <a:spcBef>
                <a:spcPts val="0"/>
              </a:spcBef>
              <a:buClr>
                <a:schemeClr val="dk2"/>
              </a:buClr>
              <a:buSzPct val="100000"/>
              <a:defRPr sz="4200">
                <a:solidFill>
                  <a:schemeClr val="dk2"/>
                </a:solidFill>
              </a:defRPr>
            </a:lvl1pPr>
            <a:lvl2pPr lvl="1" algn="ctr">
              <a:spcBef>
                <a:spcPts val="0"/>
              </a:spcBef>
              <a:buClr>
                <a:schemeClr val="dk2"/>
              </a:buClr>
              <a:buSzPct val="100000"/>
              <a:defRPr sz="4200">
                <a:solidFill>
                  <a:schemeClr val="dk2"/>
                </a:solidFill>
              </a:defRPr>
            </a:lvl2pPr>
            <a:lvl3pPr lvl="2" algn="ctr">
              <a:spcBef>
                <a:spcPts val="0"/>
              </a:spcBef>
              <a:buClr>
                <a:schemeClr val="dk2"/>
              </a:buClr>
              <a:buSzPct val="100000"/>
              <a:defRPr sz="4200">
                <a:solidFill>
                  <a:schemeClr val="dk2"/>
                </a:solidFill>
              </a:defRPr>
            </a:lvl3pPr>
            <a:lvl4pPr lvl="3" algn="ctr">
              <a:spcBef>
                <a:spcPts val="0"/>
              </a:spcBef>
              <a:buClr>
                <a:schemeClr val="dk2"/>
              </a:buClr>
              <a:buSzPct val="100000"/>
              <a:defRPr sz="4200">
                <a:solidFill>
                  <a:schemeClr val="dk2"/>
                </a:solidFill>
              </a:defRPr>
            </a:lvl4pPr>
            <a:lvl5pPr lvl="4" algn="ctr">
              <a:spcBef>
                <a:spcPts val="0"/>
              </a:spcBef>
              <a:buClr>
                <a:schemeClr val="dk2"/>
              </a:buClr>
              <a:buSzPct val="100000"/>
              <a:defRPr sz="4200">
                <a:solidFill>
                  <a:schemeClr val="dk2"/>
                </a:solidFill>
              </a:defRPr>
            </a:lvl5pPr>
            <a:lvl6pPr lvl="5" algn="ctr">
              <a:spcBef>
                <a:spcPts val="0"/>
              </a:spcBef>
              <a:buClr>
                <a:schemeClr val="dk2"/>
              </a:buClr>
              <a:buSzPct val="100000"/>
              <a:defRPr sz="4200">
                <a:solidFill>
                  <a:schemeClr val="dk2"/>
                </a:solidFill>
              </a:defRPr>
            </a:lvl6pPr>
            <a:lvl7pPr lvl="6" algn="ctr">
              <a:spcBef>
                <a:spcPts val="0"/>
              </a:spcBef>
              <a:buClr>
                <a:schemeClr val="dk2"/>
              </a:buClr>
              <a:buSzPct val="100000"/>
              <a:defRPr sz="4200">
                <a:solidFill>
                  <a:schemeClr val="dk2"/>
                </a:solidFill>
              </a:defRPr>
            </a:lvl7pPr>
            <a:lvl8pPr lvl="7" algn="ctr">
              <a:spcBef>
                <a:spcPts val="0"/>
              </a:spcBef>
              <a:buClr>
                <a:schemeClr val="dk2"/>
              </a:buClr>
              <a:buSzPct val="100000"/>
              <a:defRPr sz="4200">
                <a:solidFill>
                  <a:schemeClr val="dk2"/>
                </a:solidFill>
              </a:defRPr>
            </a:lvl8pPr>
            <a:lvl9pPr lvl="8" algn="ctr">
              <a:spcBef>
                <a:spcPts val="0"/>
              </a:spcBef>
              <a:buClr>
                <a:schemeClr val="dk2"/>
              </a:buClr>
              <a:buSzPct val="100000"/>
              <a:defRPr sz="4200">
                <a:solidFill>
                  <a:schemeClr val="dk2"/>
                </a:solidFill>
              </a:defRPr>
            </a:lvl9pPr>
          </a:lstStyle>
          <a:p>
            <a:endParaRPr/>
          </a:p>
        </p:txBody>
      </p:sp>
      <p:sp>
        <p:nvSpPr>
          <p:cNvPr id="49" name="Shape 49"/>
          <p:cNvSpPr txBox="1">
            <a:spLocks noGrp="1"/>
          </p:cNvSpPr>
          <p:nvPr>
            <p:ph type="subTitle" idx="1"/>
          </p:nvPr>
        </p:nvSpPr>
        <p:spPr>
          <a:xfrm>
            <a:off x="265500" y="2779466"/>
            <a:ext cx="4045199" cy="1235100"/>
          </a:xfrm>
          <a:prstGeom prst="rect">
            <a:avLst/>
          </a:prstGeom>
        </p:spPr>
        <p:txBody>
          <a:bodyPr lIns="91425" tIns="91425" rIns="91425" bIns="91425" anchor="t" anchorCtr="0"/>
          <a:lstStyle>
            <a:lvl1pPr lvl="0" algn="ctr">
              <a:lnSpc>
                <a:spcPct val="100000"/>
              </a:lnSpc>
              <a:spcBef>
                <a:spcPts val="0"/>
              </a:spcBef>
              <a:spcAft>
                <a:spcPts val="0"/>
              </a:spcAft>
              <a:buSzPct val="100000"/>
              <a:buNone/>
              <a:defRPr sz="2100"/>
            </a:lvl1pPr>
            <a:lvl2pPr lvl="1" algn="ctr">
              <a:lnSpc>
                <a:spcPct val="100000"/>
              </a:lnSpc>
              <a:spcBef>
                <a:spcPts val="0"/>
              </a:spcBef>
              <a:spcAft>
                <a:spcPts val="0"/>
              </a:spcAft>
              <a:buSzPct val="100000"/>
              <a:buNone/>
              <a:defRPr sz="2100"/>
            </a:lvl2pPr>
            <a:lvl3pPr lvl="2" algn="ctr">
              <a:lnSpc>
                <a:spcPct val="100000"/>
              </a:lnSpc>
              <a:spcBef>
                <a:spcPts val="0"/>
              </a:spcBef>
              <a:spcAft>
                <a:spcPts val="0"/>
              </a:spcAft>
              <a:buSzPct val="100000"/>
              <a:buNone/>
              <a:defRPr sz="2100"/>
            </a:lvl3pPr>
            <a:lvl4pPr lvl="3" algn="ctr">
              <a:lnSpc>
                <a:spcPct val="100000"/>
              </a:lnSpc>
              <a:spcBef>
                <a:spcPts val="0"/>
              </a:spcBef>
              <a:spcAft>
                <a:spcPts val="0"/>
              </a:spcAft>
              <a:buSzPct val="100000"/>
              <a:buNone/>
              <a:defRPr sz="2100"/>
            </a:lvl4pPr>
            <a:lvl5pPr lvl="4" algn="ctr">
              <a:lnSpc>
                <a:spcPct val="100000"/>
              </a:lnSpc>
              <a:spcBef>
                <a:spcPts val="0"/>
              </a:spcBef>
              <a:spcAft>
                <a:spcPts val="0"/>
              </a:spcAft>
              <a:buSzPct val="100000"/>
              <a:buNone/>
              <a:defRPr sz="2100"/>
            </a:lvl5pPr>
            <a:lvl6pPr lvl="5" algn="ctr">
              <a:lnSpc>
                <a:spcPct val="100000"/>
              </a:lnSpc>
              <a:spcBef>
                <a:spcPts val="0"/>
              </a:spcBef>
              <a:spcAft>
                <a:spcPts val="0"/>
              </a:spcAft>
              <a:buSzPct val="100000"/>
              <a:buNone/>
              <a:defRPr sz="2100"/>
            </a:lvl6pPr>
            <a:lvl7pPr lvl="6" algn="ctr">
              <a:lnSpc>
                <a:spcPct val="100000"/>
              </a:lnSpc>
              <a:spcBef>
                <a:spcPts val="0"/>
              </a:spcBef>
              <a:spcAft>
                <a:spcPts val="0"/>
              </a:spcAft>
              <a:buSzPct val="100000"/>
              <a:buNone/>
              <a:defRPr sz="2100"/>
            </a:lvl7pPr>
            <a:lvl8pPr lvl="7" algn="ctr">
              <a:lnSpc>
                <a:spcPct val="100000"/>
              </a:lnSpc>
              <a:spcBef>
                <a:spcPts val="0"/>
              </a:spcBef>
              <a:spcAft>
                <a:spcPts val="0"/>
              </a:spcAft>
              <a:buSzPct val="100000"/>
              <a:buNone/>
              <a:defRPr sz="2100"/>
            </a:lvl8pPr>
            <a:lvl9pPr lvl="8" algn="ctr">
              <a:lnSpc>
                <a:spcPct val="100000"/>
              </a:lnSpc>
              <a:spcBef>
                <a:spcPts val="0"/>
              </a:spcBef>
              <a:spcAft>
                <a:spcPts val="0"/>
              </a:spcAft>
              <a:buSzPct val="100000"/>
              <a:buNone/>
              <a:defRPr sz="2100"/>
            </a:lvl9pPr>
          </a:lstStyle>
          <a:p>
            <a:endParaRPr/>
          </a:p>
        </p:txBody>
      </p:sp>
      <p:sp>
        <p:nvSpPr>
          <p:cNvPr id="50" name="Shape 50"/>
          <p:cNvSpPr txBox="1">
            <a:spLocks noGrp="1"/>
          </p:cNvSpPr>
          <p:nvPr>
            <p:ph type="body" idx="2"/>
          </p:nvPr>
        </p:nvSpPr>
        <p:spPr>
          <a:xfrm>
            <a:off x="4939500" y="724200"/>
            <a:ext cx="3837000" cy="3695099"/>
          </a:xfrm>
          <a:prstGeom prst="rect">
            <a:avLst/>
          </a:prstGeom>
        </p:spPr>
        <p:txBody>
          <a:bodyPr lIns="91425" tIns="91425" rIns="91425" bIns="91425" anchor="ctr" anchorCtr="0"/>
          <a:lstStyle>
            <a:lvl1pPr lvl="0">
              <a:spcBef>
                <a:spcPts val="0"/>
              </a:spcBef>
              <a:buClr>
                <a:schemeClr val="lt1"/>
              </a:buClr>
              <a:defRPr>
                <a:solidFill>
                  <a:schemeClr val="lt1"/>
                </a:solidFill>
              </a:defRPr>
            </a:lvl1pPr>
            <a:lvl2pPr lvl="1">
              <a:spcBef>
                <a:spcPts val="0"/>
              </a:spcBef>
              <a:buClr>
                <a:schemeClr val="lt1"/>
              </a:buClr>
              <a:defRPr>
                <a:solidFill>
                  <a:schemeClr val="lt1"/>
                </a:solidFill>
              </a:defRPr>
            </a:lvl2pPr>
            <a:lvl3pPr lvl="2">
              <a:spcBef>
                <a:spcPts val="0"/>
              </a:spcBef>
              <a:buClr>
                <a:schemeClr val="lt1"/>
              </a:buClr>
              <a:defRPr>
                <a:solidFill>
                  <a:schemeClr val="lt1"/>
                </a:solidFill>
              </a:defRPr>
            </a:lvl3pPr>
            <a:lvl4pPr lvl="3">
              <a:spcBef>
                <a:spcPts val="0"/>
              </a:spcBef>
              <a:buClr>
                <a:schemeClr val="lt1"/>
              </a:buClr>
              <a:defRPr>
                <a:solidFill>
                  <a:schemeClr val="lt1"/>
                </a:solidFill>
              </a:defRPr>
            </a:lvl4pPr>
            <a:lvl5pPr lvl="4">
              <a:spcBef>
                <a:spcPts val="0"/>
              </a:spcBef>
              <a:buClr>
                <a:schemeClr val="lt1"/>
              </a:buClr>
              <a:defRPr>
                <a:solidFill>
                  <a:schemeClr val="lt1"/>
                </a:solidFill>
              </a:defRPr>
            </a:lvl5pPr>
            <a:lvl6pPr lvl="5">
              <a:spcBef>
                <a:spcPts val="0"/>
              </a:spcBef>
              <a:buClr>
                <a:schemeClr val="lt1"/>
              </a:buClr>
              <a:defRPr>
                <a:solidFill>
                  <a:schemeClr val="lt1"/>
                </a:solidFill>
              </a:defRPr>
            </a:lvl6pPr>
            <a:lvl7pPr lvl="6">
              <a:spcBef>
                <a:spcPts val="0"/>
              </a:spcBef>
              <a:buClr>
                <a:schemeClr val="lt1"/>
              </a:buClr>
              <a:defRPr>
                <a:solidFill>
                  <a:schemeClr val="lt1"/>
                </a:solidFill>
              </a:defRPr>
            </a:lvl7pPr>
            <a:lvl8pPr lvl="7">
              <a:spcBef>
                <a:spcPts val="0"/>
              </a:spcBef>
              <a:buClr>
                <a:schemeClr val="lt1"/>
              </a:buClr>
              <a:defRPr>
                <a:solidFill>
                  <a:schemeClr val="lt1"/>
                </a:solidFill>
              </a:defRPr>
            </a:lvl8pPr>
            <a:lvl9pPr lvl="8">
              <a:spcBef>
                <a:spcPts val="0"/>
              </a:spcBef>
              <a:buClr>
                <a:schemeClr val="lt1"/>
              </a:buClr>
              <a:defRPr>
                <a:solidFill>
                  <a:schemeClr val="lt1"/>
                </a:solidFill>
              </a:defRPr>
            </a:lvl9pPr>
          </a:lstStyle>
          <a:p>
            <a:endParaRPr/>
          </a:p>
        </p:txBody>
      </p:sp>
      <p:sp>
        <p:nvSpPr>
          <p:cNvPr id="51" name="Shape 51"/>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cSld name="Caption">
    <p:spTree>
      <p:nvGrpSpPr>
        <p:cNvPr id="1" name="Shape 52"/>
        <p:cNvGrpSpPr/>
        <p:nvPr/>
      </p:nvGrpSpPr>
      <p:grpSpPr>
        <a:xfrm>
          <a:off x="0" y="0"/>
          <a:ext cx="0" cy="0"/>
          <a:chOff x="0" y="0"/>
          <a:chExt cx="0" cy="0"/>
        </a:xfrm>
      </p:grpSpPr>
      <p:sp>
        <p:nvSpPr>
          <p:cNvPr id="53" name="Shape 53"/>
          <p:cNvSpPr txBox="1"/>
          <p:nvPr/>
        </p:nvSpPr>
        <p:spPr>
          <a:xfrm rot="10800000" flipH="1">
            <a:off x="0" y="0"/>
            <a:ext cx="9144000" cy="4695899"/>
          </a:xfrm>
          <a:prstGeom prst="rect">
            <a:avLst/>
          </a:prstGeom>
          <a:solidFill>
            <a:schemeClr val="accent4"/>
          </a:solidFill>
          <a:ln>
            <a:noFill/>
          </a:ln>
        </p:spPr>
        <p:txBody>
          <a:bodyPr lIns="91425" tIns="91425" rIns="91425" bIns="91425" anchor="ctr" anchorCtr="0">
            <a:noAutofit/>
          </a:bodyPr>
          <a:lstStyle/>
          <a:p>
            <a:pPr lvl="0">
              <a:spcBef>
                <a:spcPts val="0"/>
              </a:spcBef>
              <a:buNone/>
            </a:pPr>
            <a:endParaRPr/>
          </a:p>
        </p:txBody>
      </p:sp>
      <p:sp>
        <p:nvSpPr>
          <p:cNvPr id="54" name="Shape 54"/>
          <p:cNvSpPr/>
          <p:nvPr/>
        </p:nvSpPr>
        <p:spPr>
          <a:xfrm rot="10800000" flipH="1">
            <a:off x="0" y="4622724"/>
            <a:ext cx="9144000" cy="74100"/>
          </a:xfrm>
          <a:prstGeom prst="rect">
            <a:avLst/>
          </a:prstGeom>
          <a:gradFill>
            <a:gsLst>
              <a:gs pos="0">
                <a:srgbClr val="F9F9F9"/>
              </a:gs>
              <a:gs pos="36000">
                <a:srgbClr val="F9F9F9"/>
              </a:gs>
              <a:gs pos="80000">
                <a:srgbClr val="DEDEDE"/>
              </a:gs>
              <a:gs pos="100000">
                <a:srgbClr val="999999"/>
              </a:gs>
            </a:gsLst>
            <a:lin ang="16200038" scaled="0"/>
          </a:gradFill>
          <a:ln>
            <a:noFill/>
          </a:ln>
        </p:spPr>
        <p:txBody>
          <a:bodyPr lIns="91425" tIns="91425" rIns="91425" bIns="91425" anchor="ctr" anchorCtr="0">
            <a:noAutofit/>
          </a:bodyPr>
          <a:lstStyle/>
          <a:p>
            <a:pPr lvl="0">
              <a:spcBef>
                <a:spcPts val="0"/>
              </a:spcBef>
              <a:buNone/>
            </a:pPr>
            <a:endParaRPr/>
          </a:p>
        </p:txBody>
      </p:sp>
      <p:sp>
        <p:nvSpPr>
          <p:cNvPr id="55" name="Shape 55"/>
          <p:cNvSpPr txBox="1">
            <a:spLocks noGrp="1"/>
          </p:cNvSpPr>
          <p:nvPr>
            <p:ph type="body" idx="1"/>
          </p:nvPr>
        </p:nvSpPr>
        <p:spPr>
          <a:xfrm>
            <a:off x="57150" y="4696825"/>
            <a:ext cx="8381999" cy="446700"/>
          </a:xfrm>
          <a:prstGeom prst="rect">
            <a:avLst/>
          </a:prstGeom>
        </p:spPr>
        <p:txBody>
          <a:bodyPr lIns="91425" tIns="91425" rIns="91425" bIns="91425" anchor="ctr" anchorCtr="0"/>
          <a:lstStyle>
            <a:lvl1pPr lvl="0">
              <a:lnSpc>
                <a:spcPct val="100000"/>
              </a:lnSpc>
              <a:spcBef>
                <a:spcPts val="0"/>
              </a:spcBef>
              <a:spcAft>
                <a:spcPts val="0"/>
              </a:spcAft>
              <a:buClr>
                <a:schemeClr val="lt1"/>
              </a:buClr>
              <a:buSzPct val="100000"/>
              <a:buNone/>
              <a:defRPr sz="1200">
                <a:solidFill>
                  <a:schemeClr val="lt1"/>
                </a:solidFill>
              </a:defRPr>
            </a:lvl1pPr>
          </a:lstStyle>
          <a:p>
            <a:endParaRPr/>
          </a:p>
        </p:txBody>
      </p:sp>
      <p:sp>
        <p:nvSpPr>
          <p:cNvPr id="56" name="Shape 56"/>
          <p:cNvSpPr txBox="1">
            <a:spLocks noGrp="1"/>
          </p:cNvSpPr>
          <p:nvPr>
            <p:ph type="sldNum" idx="12"/>
          </p:nvPr>
        </p:nvSpPr>
        <p:spPr>
          <a:xfrm>
            <a:off x="8523541" y="4695623"/>
            <a:ext cx="548699" cy="393600"/>
          </a:xfrm>
          <a:prstGeom prst="rect">
            <a:avLst/>
          </a:prstGeom>
        </p:spPr>
        <p:txBody>
          <a:bodyPr lIns="91425" tIns="91425" rIns="91425" bIns="91425" anchor="ctr" anchorCtr="0">
            <a:noAutofit/>
          </a:bodyPr>
          <a:lstStyle/>
          <a:p>
            <a:pPr lvl="0">
              <a:spcBef>
                <a:spcPts val="0"/>
              </a:spcBef>
              <a:buNone/>
            </a:pPr>
            <a:fld id="{00000000-1234-1234-1234-123412341234}" type="slidenum">
              <a:rPr lang="en">
                <a:solidFill>
                  <a:schemeClr val="lt1"/>
                </a:solidFill>
              </a:rPr>
              <a:t>‹#›</a:t>
            </a:fld>
            <a:endParaRPr lang="en">
              <a:solidFill>
                <a:schemeClr val="lt1"/>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dk1"/>
        </a:solidFill>
        <a:effectLst/>
      </p:bgPr>
    </p:bg>
    <p:spTree>
      <p:nvGrpSpPr>
        <p:cNvPr id="1" name="Shape 5"/>
        <p:cNvGrpSpPr/>
        <p:nvPr/>
      </p:nvGrpSpPr>
      <p:grpSpPr>
        <a:xfrm>
          <a:off x="0" y="0"/>
          <a:ext cx="0" cy="0"/>
          <a:chOff x="0" y="0"/>
          <a:chExt cx="0" cy="0"/>
        </a:xfrm>
      </p:grpSpPr>
      <p:sp>
        <p:nvSpPr>
          <p:cNvPr id="6" name="Shape 6"/>
          <p:cNvSpPr txBox="1">
            <a:spLocks noGrp="1"/>
          </p:cNvSpPr>
          <p:nvPr>
            <p:ph type="title"/>
          </p:nvPr>
        </p:nvSpPr>
        <p:spPr>
          <a:xfrm>
            <a:off x="471900" y="738725"/>
            <a:ext cx="8222100" cy="767699"/>
          </a:xfrm>
          <a:prstGeom prst="rect">
            <a:avLst/>
          </a:prstGeom>
          <a:noFill/>
          <a:ln>
            <a:noFill/>
          </a:ln>
        </p:spPr>
        <p:txBody>
          <a:bodyPr lIns="91425" tIns="91425" rIns="91425" bIns="91425" anchor="b" anchorCtr="0"/>
          <a:lstStyle>
            <a:lvl1pPr lvl="0">
              <a:spcBef>
                <a:spcPts val="0"/>
              </a:spcBef>
              <a:buClr>
                <a:schemeClr val="lt1"/>
              </a:buClr>
              <a:buSzPct val="100000"/>
              <a:buFont typeface="Roboto"/>
              <a:buNone/>
              <a:defRPr sz="3200">
                <a:solidFill>
                  <a:schemeClr val="lt1"/>
                </a:solidFill>
                <a:latin typeface="Roboto"/>
                <a:ea typeface="Roboto"/>
                <a:cs typeface="Roboto"/>
                <a:sym typeface="Roboto"/>
              </a:defRPr>
            </a:lvl1pPr>
            <a:lvl2pPr lvl="1">
              <a:spcBef>
                <a:spcPts val="0"/>
              </a:spcBef>
              <a:buClr>
                <a:schemeClr val="lt1"/>
              </a:buClr>
              <a:buSzPct val="100000"/>
              <a:buFont typeface="Roboto"/>
              <a:buNone/>
              <a:defRPr sz="3200">
                <a:solidFill>
                  <a:schemeClr val="lt1"/>
                </a:solidFill>
                <a:latin typeface="Roboto"/>
                <a:ea typeface="Roboto"/>
                <a:cs typeface="Roboto"/>
                <a:sym typeface="Roboto"/>
              </a:defRPr>
            </a:lvl2pPr>
            <a:lvl3pPr lvl="2">
              <a:spcBef>
                <a:spcPts val="0"/>
              </a:spcBef>
              <a:buClr>
                <a:schemeClr val="lt1"/>
              </a:buClr>
              <a:buSzPct val="100000"/>
              <a:buFont typeface="Roboto"/>
              <a:buNone/>
              <a:defRPr sz="3200">
                <a:solidFill>
                  <a:schemeClr val="lt1"/>
                </a:solidFill>
                <a:latin typeface="Roboto"/>
                <a:ea typeface="Roboto"/>
                <a:cs typeface="Roboto"/>
                <a:sym typeface="Roboto"/>
              </a:defRPr>
            </a:lvl3pPr>
            <a:lvl4pPr lvl="3">
              <a:spcBef>
                <a:spcPts val="0"/>
              </a:spcBef>
              <a:buClr>
                <a:schemeClr val="lt1"/>
              </a:buClr>
              <a:buSzPct val="100000"/>
              <a:buFont typeface="Roboto"/>
              <a:buNone/>
              <a:defRPr sz="3200">
                <a:solidFill>
                  <a:schemeClr val="lt1"/>
                </a:solidFill>
                <a:latin typeface="Roboto"/>
                <a:ea typeface="Roboto"/>
                <a:cs typeface="Roboto"/>
                <a:sym typeface="Roboto"/>
              </a:defRPr>
            </a:lvl4pPr>
            <a:lvl5pPr lvl="4">
              <a:spcBef>
                <a:spcPts val="0"/>
              </a:spcBef>
              <a:buClr>
                <a:schemeClr val="lt1"/>
              </a:buClr>
              <a:buSzPct val="100000"/>
              <a:buFont typeface="Roboto"/>
              <a:buNone/>
              <a:defRPr sz="3200">
                <a:solidFill>
                  <a:schemeClr val="lt1"/>
                </a:solidFill>
                <a:latin typeface="Roboto"/>
                <a:ea typeface="Roboto"/>
                <a:cs typeface="Roboto"/>
                <a:sym typeface="Roboto"/>
              </a:defRPr>
            </a:lvl5pPr>
            <a:lvl6pPr lvl="5">
              <a:spcBef>
                <a:spcPts val="0"/>
              </a:spcBef>
              <a:buClr>
                <a:schemeClr val="lt1"/>
              </a:buClr>
              <a:buSzPct val="100000"/>
              <a:buFont typeface="Roboto"/>
              <a:buNone/>
              <a:defRPr sz="3200">
                <a:solidFill>
                  <a:schemeClr val="lt1"/>
                </a:solidFill>
                <a:latin typeface="Roboto"/>
                <a:ea typeface="Roboto"/>
                <a:cs typeface="Roboto"/>
                <a:sym typeface="Roboto"/>
              </a:defRPr>
            </a:lvl6pPr>
            <a:lvl7pPr lvl="6">
              <a:spcBef>
                <a:spcPts val="0"/>
              </a:spcBef>
              <a:buClr>
                <a:schemeClr val="lt1"/>
              </a:buClr>
              <a:buSzPct val="100000"/>
              <a:buFont typeface="Roboto"/>
              <a:buNone/>
              <a:defRPr sz="3200">
                <a:solidFill>
                  <a:schemeClr val="lt1"/>
                </a:solidFill>
                <a:latin typeface="Roboto"/>
                <a:ea typeface="Roboto"/>
                <a:cs typeface="Roboto"/>
                <a:sym typeface="Roboto"/>
              </a:defRPr>
            </a:lvl7pPr>
            <a:lvl8pPr lvl="7">
              <a:spcBef>
                <a:spcPts val="0"/>
              </a:spcBef>
              <a:buClr>
                <a:schemeClr val="lt1"/>
              </a:buClr>
              <a:buSzPct val="100000"/>
              <a:buFont typeface="Roboto"/>
              <a:buNone/>
              <a:defRPr sz="3200">
                <a:solidFill>
                  <a:schemeClr val="lt1"/>
                </a:solidFill>
                <a:latin typeface="Roboto"/>
                <a:ea typeface="Roboto"/>
                <a:cs typeface="Roboto"/>
                <a:sym typeface="Roboto"/>
              </a:defRPr>
            </a:lvl8pPr>
            <a:lvl9pPr lvl="8">
              <a:spcBef>
                <a:spcPts val="0"/>
              </a:spcBef>
              <a:buClr>
                <a:schemeClr val="lt1"/>
              </a:buClr>
              <a:buSzPct val="100000"/>
              <a:buFont typeface="Roboto"/>
              <a:buNone/>
              <a:defRPr sz="3200">
                <a:solidFill>
                  <a:schemeClr val="lt1"/>
                </a:solidFill>
                <a:latin typeface="Roboto"/>
                <a:ea typeface="Roboto"/>
                <a:cs typeface="Roboto"/>
                <a:sym typeface="Roboto"/>
              </a:defRPr>
            </a:lvl9pPr>
          </a:lstStyle>
          <a:p>
            <a:endParaRPr/>
          </a:p>
        </p:txBody>
      </p:sp>
      <p:sp>
        <p:nvSpPr>
          <p:cNvPr id="7" name="Shape 7"/>
          <p:cNvSpPr txBox="1">
            <a:spLocks noGrp="1"/>
          </p:cNvSpPr>
          <p:nvPr>
            <p:ph type="body" idx="1"/>
          </p:nvPr>
        </p:nvSpPr>
        <p:spPr>
          <a:xfrm>
            <a:off x="471900" y="1919075"/>
            <a:ext cx="8222100" cy="2710200"/>
          </a:xfrm>
          <a:prstGeom prst="rect">
            <a:avLst/>
          </a:prstGeom>
          <a:noFill/>
          <a:ln>
            <a:noFill/>
          </a:ln>
        </p:spPr>
        <p:txBody>
          <a:bodyPr lIns="91425" tIns="91425" rIns="91425" bIns="91425" anchor="t" anchorCtr="0"/>
          <a:lstStyle>
            <a:lvl1pPr lvl="0">
              <a:lnSpc>
                <a:spcPct val="115000"/>
              </a:lnSpc>
              <a:spcBef>
                <a:spcPts val="0"/>
              </a:spcBef>
              <a:spcAft>
                <a:spcPts val="1600"/>
              </a:spcAft>
              <a:buClr>
                <a:schemeClr val="lt2"/>
              </a:buClr>
              <a:buSzPct val="100000"/>
              <a:buFont typeface="Roboto"/>
              <a:defRPr sz="1800">
                <a:solidFill>
                  <a:schemeClr val="lt2"/>
                </a:solidFill>
                <a:latin typeface="Roboto"/>
                <a:ea typeface="Roboto"/>
                <a:cs typeface="Roboto"/>
                <a:sym typeface="Roboto"/>
              </a:defRPr>
            </a:lvl1pPr>
            <a:lvl2pPr lvl="1">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2pPr>
            <a:lvl3pPr lvl="2">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3pPr>
            <a:lvl4pPr lvl="3">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4pPr>
            <a:lvl5pPr lvl="4">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5pPr>
            <a:lvl6pPr lvl="5">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6pPr>
            <a:lvl7pPr lvl="6">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7pPr>
            <a:lvl8pPr lvl="7">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8pPr>
            <a:lvl9pPr lvl="8">
              <a:lnSpc>
                <a:spcPct val="115000"/>
              </a:lnSpc>
              <a:spcBef>
                <a:spcPts val="0"/>
              </a:spcBef>
              <a:spcAft>
                <a:spcPts val="1600"/>
              </a:spcAft>
              <a:buClr>
                <a:schemeClr val="lt2"/>
              </a:buClr>
              <a:buFont typeface="Roboto"/>
              <a:defRPr>
                <a:solidFill>
                  <a:schemeClr val="lt2"/>
                </a:solidFill>
                <a:latin typeface="Roboto"/>
                <a:ea typeface="Roboto"/>
                <a:cs typeface="Roboto"/>
                <a:sym typeface="Roboto"/>
              </a:defRPr>
            </a:lvl9pPr>
          </a:lstStyle>
          <a:p>
            <a:endParaRPr/>
          </a:p>
        </p:txBody>
      </p:sp>
      <p:sp>
        <p:nvSpPr>
          <p:cNvPr id="8" name="Shape 8"/>
          <p:cNvSpPr txBox="1">
            <a:spLocks noGrp="1"/>
          </p:cNvSpPr>
          <p:nvPr>
            <p:ph type="sldNum" idx="12"/>
          </p:nvPr>
        </p:nvSpPr>
        <p:spPr>
          <a:xfrm>
            <a:off x="8523541" y="4695623"/>
            <a:ext cx="548699" cy="393600"/>
          </a:xfrm>
          <a:prstGeom prst="rect">
            <a:avLst/>
          </a:prstGeom>
          <a:noFill/>
          <a:ln>
            <a:noFill/>
          </a:ln>
        </p:spPr>
        <p:txBody>
          <a:bodyPr lIns="91425" tIns="91425" rIns="91425" bIns="91425" anchor="ctr" anchorCtr="0">
            <a:noAutofit/>
          </a:bodyPr>
          <a:lstStyle/>
          <a:p>
            <a:pPr lvl="0" algn="r">
              <a:spcBef>
                <a:spcPts val="0"/>
              </a:spcBef>
              <a:buNone/>
            </a:pPr>
            <a:fld id="{00000000-1234-1234-1234-123412341234}" type="slidenum">
              <a:rPr lang="en" sz="1000">
                <a:solidFill>
                  <a:schemeClr val="lt2"/>
                </a:solidFill>
                <a:latin typeface="Roboto"/>
                <a:ea typeface="Roboto"/>
                <a:cs typeface="Roboto"/>
                <a:sym typeface="Roboto"/>
              </a:rPr>
              <a:t>‹#›</a:t>
            </a:fld>
            <a:endParaRPr lang="en" sz="1000">
              <a:solidFill>
                <a:schemeClr val="lt2"/>
              </a:solidFill>
              <a:latin typeface="Roboto"/>
              <a:ea typeface="Roboto"/>
              <a:cs typeface="Roboto"/>
              <a:sym typeface="Roboto"/>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p:titleStyle>
    <p:body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None/>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openxmlformats.org/officeDocument/2006/relationships/hyperlink" Target="http://youtube.com/v/CqD3hnjZBTM" TargetMode="External"/><Relationship Id="rId2" Type="http://schemas.openxmlformats.org/officeDocument/2006/relationships/notesSlide" Target="../notesSlides/notesSlide18.xml"/><Relationship Id="rId1" Type="http://schemas.openxmlformats.org/officeDocument/2006/relationships/slideLayout" Target="../slideLayouts/slideLayout7.xml"/><Relationship Id="rId4" Type="http://schemas.openxmlformats.org/officeDocument/2006/relationships/image" Target="../media/image2.jpg"/></Relationships>
</file>

<file path=ppt/slides/_rels/slide19.xml.rels><?xml version="1.0" encoding="UTF-8" standalone="yes"?>
<Relationships xmlns="http://schemas.openxmlformats.org/package/2006/relationships"><Relationship Id="rId3" Type="http://schemas.openxmlformats.org/officeDocument/2006/relationships/hyperlink" Target="http://youtube.com/v/ADaY6THQp3Y" TargetMode="External"/><Relationship Id="rId2" Type="http://schemas.openxmlformats.org/officeDocument/2006/relationships/notesSlide" Target="../notesSlides/notesSlide19.xml"/><Relationship Id="rId1" Type="http://schemas.openxmlformats.org/officeDocument/2006/relationships/slideLayout" Target="../slideLayouts/slideLayout7.xm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hyperlink" Target="http://youtube.com/v/S4BiNXZIjQs" TargetMode="External"/><Relationship Id="rId2" Type="http://schemas.openxmlformats.org/officeDocument/2006/relationships/notesSlide" Target="../notesSlides/notesSlide2.xml"/><Relationship Id="rId1" Type="http://schemas.openxmlformats.org/officeDocument/2006/relationships/slideLayout" Target="../slideLayouts/slideLayout3.xml"/><Relationship Id="rId4" Type="http://schemas.openxmlformats.org/officeDocument/2006/relationships/image" Target="../media/image1.jpg"/></Relationships>
</file>

<file path=ppt/slides/_rels/slide20.xml.rels><?xml version="1.0" encoding="UTF-8" standalone="yes"?>
<Relationships xmlns="http://schemas.openxmlformats.org/package/2006/relationships"><Relationship Id="rId3" Type="http://schemas.openxmlformats.org/officeDocument/2006/relationships/hyperlink" Target="http://youtube.com/v/GHHesANT6OM" TargetMode="External"/><Relationship Id="rId2" Type="http://schemas.openxmlformats.org/officeDocument/2006/relationships/notesSlide" Target="../notesSlides/notesSlide20.xml"/><Relationship Id="rId1" Type="http://schemas.openxmlformats.org/officeDocument/2006/relationships/slideLayout" Target="../slideLayouts/slideLayout3.xml"/><Relationship Id="rId4" Type="http://schemas.openxmlformats.org/officeDocument/2006/relationships/image" Target="../media/image4.jpg"/></Relationships>
</file>

<file path=ppt/slides/_rels/slide21.xml.rels><?xml version="1.0" encoding="UTF-8" standalone="yes"?>
<Relationships xmlns="http://schemas.openxmlformats.org/package/2006/relationships"><Relationship Id="rId3" Type="http://schemas.openxmlformats.org/officeDocument/2006/relationships/hyperlink" Target="http://youtube.com/v/yD6iVjViT4Y" TargetMode="External"/><Relationship Id="rId2" Type="http://schemas.openxmlformats.org/officeDocument/2006/relationships/notesSlide" Target="../notesSlides/notesSlide21.xml"/><Relationship Id="rId1" Type="http://schemas.openxmlformats.org/officeDocument/2006/relationships/slideLayout" Target="../slideLayouts/slideLayout3.xml"/><Relationship Id="rId4" Type="http://schemas.openxmlformats.org/officeDocument/2006/relationships/image" Target="../media/image5.jp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66"/>
        <p:cNvGrpSpPr/>
        <p:nvPr/>
      </p:nvGrpSpPr>
      <p:grpSpPr>
        <a:xfrm>
          <a:off x="0" y="0"/>
          <a:ext cx="0" cy="0"/>
          <a:chOff x="0" y="0"/>
          <a:chExt cx="0" cy="0"/>
        </a:xfrm>
      </p:grpSpPr>
      <p:sp>
        <p:nvSpPr>
          <p:cNvPr id="67" name="Shape 67"/>
          <p:cNvSpPr txBox="1">
            <a:spLocks noGrp="1"/>
          </p:cNvSpPr>
          <p:nvPr>
            <p:ph type="ctrTitle"/>
          </p:nvPr>
        </p:nvSpPr>
        <p:spPr>
          <a:xfrm>
            <a:off x="390525" y="1819275"/>
            <a:ext cx="8222100" cy="933599"/>
          </a:xfrm>
          <a:prstGeom prst="rect">
            <a:avLst/>
          </a:prstGeom>
        </p:spPr>
        <p:txBody>
          <a:bodyPr lIns="91425" tIns="91425" rIns="91425" bIns="91425" anchor="b" anchorCtr="0">
            <a:noAutofit/>
          </a:bodyPr>
          <a:lstStyle/>
          <a:p>
            <a:pPr lvl="0">
              <a:spcBef>
                <a:spcPts val="0"/>
              </a:spcBef>
              <a:buNone/>
            </a:pPr>
            <a:r>
              <a:rPr lang="en"/>
              <a:t>Producers &amp; Consumers</a:t>
            </a:r>
          </a:p>
        </p:txBody>
      </p:sp>
      <p:sp>
        <p:nvSpPr>
          <p:cNvPr id="68" name="Shape 68"/>
          <p:cNvSpPr txBox="1">
            <a:spLocks noGrp="1"/>
          </p:cNvSpPr>
          <p:nvPr>
            <p:ph type="subTitle" idx="1"/>
          </p:nvPr>
        </p:nvSpPr>
        <p:spPr>
          <a:xfrm>
            <a:off x="390525" y="2789130"/>
            <a:ext cx="8222100" cy="432899"/>
          </a:xfrm>
          <a:prstGeom prst="rect">
            <a:avLst/>
          </a:prstGeom>
        </p:spPr>
        <p:txBody>
          <a:bodyPr lIns="91425" tIns="91425" rIns="91425" bIns="91425" anchor="t" anchorCtr="0">
            <a:noAutofit/>
          </a:bodyPr>
          <a:lstStyle/>
          <a:p>
            <a:pPr lvl="0">
              <a:spcBef>
                <a:spcPts val="0"/>
              </a:spcBef>
              <a:buNone/>
            </a:pPr>
            <a:r>
              <a:rPr lang="en"/>
              <a:t>Mrs. Stone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460950" y="2065350"/>
            <a:ext cx="8222100" cy="1012799"/>
          </a:xfrm>
          <a:prstGeom prst="rect">
            <a:avLst/>
          </a:prstGeom>
        </p:spPr>
        <p:txBody>
          <a:bodyPr lIns="91425" tIns="91425" rIns="91425" bIns="91425" anchor="ctr" anchorCtr="0">
            <a:noAutofit/>
          </a:bodyPr>
          <a:lstStyle/>
          <a:p>
            <a:pPr lvl="0" rtl="0">
              <a:spcBef>
                <a:spcPts val="0"/>
              </a:spcBef>
              <a:buNone/>
            </a:pPr>
            <a:r>
              <a:rPr lang="en"/>
              <a:t>Who bought the lemonade?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Shape 121"/>
          <p:cNvSpPr txBox="1">
            <a:spLocks noGrp="1"/>
          </p:cNvSpPr>
          <p:nvPr>
            <p:ph type="title"/>
          </p:nvPr>
        </p:nvSpPr>
        <p:spPr>
          <a:xfrm>
            <a:off x="460950" y="2065350"/>
            <a:ext cx="8222100" cy="1012799"/>
          </a:xfrm>
          <a:prstGeom prst="rect">
            <a:avLst/>
          </a:prstGeom>
        </p:spPr>
        <p:txBody>
          <a:bodyPr lIns="91425" tIns="91425" rIns="91425" bIns="91425" anchor="ctr" anchorCtr="0">
            <a:noAutofit/>
          </a:bodyPr>
          <a:lstStyle/>
          <a:p>
            <a:pPr lvl="0" rtl="0">
              <a:spcBef>
                <a:spcPts val="0"/>
              </a:spcBef>
              <a:buNone/>
            </a:pPr>
            <a:r>
              <a:rPr lang="en" sz="6000">
                <a:solidFill>
                  <a:srgbClr val="A64D79"/>
                </a:solidFill>
              </a:rPr>
              <a:t>Other people (consumers)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125"/>
        <p:cNvGrpSpPr/>
        <p:nvPr/>
      </p:nvGrpSpPr>
      <p:grpSpPr>
        <a:xfrm>
          <a:off x="0" y="0"/>
          <a:ext cx="0" cy="0"/>
          <a:chOff x="0" y="0"/>
          <a:chExt cx="0" cy="0"/>
        </a:xfrm>
      </p:grpSpPr>
      <p:sp>
        <p:nvSpPr>
          <p:cNvPr id="126" name="Shape 126"/>
          <p:cNvSpPr txBox="1">
            <a:spLocks noGrp="1"/>
          </p:cNvSpPr>
          <p:nvPr>
            <p:ph type="title"/>
          </p:nvPr>
        </p:nvSpPr>
        <p:spPr>
          <a:xfrm>
            <a:off x="471900" y="738725"/>
            <a:ext cx="8222100" cy="767699"/>
          </a:xfrm>
          <a:prstGeom prst="rect">
            <a:avLst/>
          </a:prstGeom>
        </p:spPr>
        <p:txBody>
          <a:bodyPr lIns="91425" tIns="91425" rIns="91425" bIns="91425" anchor="b" anchorCtr="0">
            <a:noAutofit/>
          </a:bodyPr>
          <a:lstStyle/>
          <a:p>
            <a:pPr lvl="0">
              <a:spcBef>
                <a:spcPts val="0"/>
              </a:spcBef>
              <a:buNone/>
            </a:pPr>
            <a:r>
              <a:rPr lang="en"/>
              <a:t>Consumer</a:t>
            </a:r>
          </a:p>
        </p:txBody>
      </p:sp>
      <p:sp>
        <p:nvSpPr>
          <p:cNvPr id="127" name="Shape 127"/>
          <p:cNvSpPr txBox="1">
            <a:spLocks noGrp="1"/>
          </p:cNvSpPr>
          <p:nvPr>
            <p:ph type="body" idx="1"/>
          </p:nvPr>
        </p:nvSpPr>
        <p:spPr>
          <a:xfrm>
            <a:off x="471900" y="1919075"/>
            <a:ext cx="8222100" cy="2710200"/>
          </a:xfrm>
          <a:prstGeom prst="rect">
            <a:avLst/>
          </a:prstGeom>
        </p:spPr>
        <p:txBody>
          <a:bodyPr lIns="91425" tIns="91425" rIns="91425" bIns="91425" anchor="t" anchorCtr="0">
            <a:noAutofit/>
          </a:bodyPr>
          <a:lstStyle/>
          <a:p>
            <a:pPr lvl="0">
              <a:spcBef>
                <a:spcPts val="0"/>
              </a:spcBef>
              <a:buNone/>
            </a:pPr>
            <a:r>
              <a:rPr lang="en"/>
              <a:t>The person who purchases goods.</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sp>
        <p:nvSpPr>
          <p:cNvPr id="132" name="Shape 132"/>
          <p:cNvSpPr txBox="1">
            <a:spLocks noGrp="1"/>
          </p:cNvSpPr>
          <p:nvPr>
            <p:ph type="title"/>
          </p:nvPr>
        </p:nvSpPr>
        <p:spPr>
          <a:xfrm>
            <a:off x="460950" y="2065350"/>
            <a:ext cx="8222100" cy="1012799"/>
          </a:xfrm>
          <a:prstGeom prst="rect">
            <a:avLst/>
          </a:prstGeom>
        </p:spPr>
        <p:txBody>
          <a:bodyPr lIns="91425" tIns="91425" rIns="91425" bIns="91425" anchor="ctr" anchorCtr="0">
            <a:noAutofit/>
          </a:bodyPr>
          <a:lstStyle/>
          <a:p>
            <a:pPr lvl="0">
              <a:spcBef>
                <a:spcPts val="0"/>
              </a:spcBef>
              <a:buNone/>
            </a:pPr>
            <a:r>
              <a:rPr lang="en"/>
              <a:t>When you buy something, you are the consumer.  As consumers we usually pay money for goods and services that we need.</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36"/>
        <p:cNvGrpSpPr/>
        <p:nvPr/>
      </p:nvGrpSpPr>
      <p:grpSpPr>
        <a:xfrm>
          <a:off x="0" y="0"/>
          <a:ext cx="0" cy="0"/>
          <a:chOff x="0" y="0"/>
          <a:chExt cx="0" cy="0"/>
        </a:xfrm>
      </p:grpSpPr>
      <p:sp>
        <p:nvSpPr>
          <p:cNvPr id="137" name="Shape 137"/>
          <p:cNvSpPr txBox="1">
            <a:spLocks noGrp="1"/>
          </p:cNvSpPr>
          <p:nvPr>
            <p:ph type="title"/>
          </p:nvPr>
        </p:nvSpPr>
        <p:spPr>
          <a:xfrm>
            <a:off x="471900" y="738725"/>
            <a:ext cx="4057799" cy="767699"/>
          </a:xfrm>
          <a:prstGeom prst="rect">
            <a:avLst/>
          </a:prstGeom>
        </p:spPr>
        <p:txBody>
          <a:bodyPr lIns="91425" tIns="91425" rIns="91425" bIns="91425" anchor="b" anchorCtr="0">
            <a:noAutofit/>
          </a:bodyPr>
          <a:lstStyle/>
          <a:p>
            <a:pPr lvl="0">
              <a:spcBef>
                <a:spcPts val="0"/>
              </a:spcBef>
              <a:buNone/>
            </a:pPr>
            <a:r>
              <a:rPr lang="en"/>
              <a:t>Goods</a:t>
            </a:r>
          </a:p>
        </p:txBody>
      </p:sp>
      <p:sp>
        <p:nvSpPr>
          <p:cNvPr id="138" name="Shape 138"/>
          <p:cNvSpPr txBox="1">
            <a:spLocks noGrp="1"/>
          </p:cNvSpPr>
          <p:nvPr>
            <p:ph type="body" idx="1"/>
          </p:nvPr>
        </p:nvSpPr>
        <p:spPr>
          <a:xfrm>
            <a:off x="471900" y="1919075"/>
            <a:ext cx="3999899" cy="2710200"/>
          </a:xfrm>
          <a:prstGeom prst="rect">
            <a:avLst/>
          </a:prstGeom>
        </p:spPr>
        <p:txBody>
          <a:bodyPr lIns="91425" tIns="91425" rIns="91425" bIns="91425" anchor="t" anchorCtr="0">
            <a:noAutofit/>
          </a:bodyPr>
          <a:lstStyle/>
          <a:p>
            <a:pPr marL="457200" lvl="0" indent="-228600" rtl="0">
              <a:spcBef>
                <a:spcPts val="0"/>
              </a:spcBef>
            </a:pPr>
            <a:r>
              <a:rPr lang="en"/>
              <a:t>toys</a:t>
            </a:r>
          </a:p>
          <a:p>
            <a:pPr marL="457200" lvl="0" indent="-228600" rtl="0">
              <a:spcBef>
                <a:spcPts val="0"/>
              </a:spcBef>
            </a:pPr>
            <a:r>
              <a:rPr lang="en"/>
              <a:t>ice cream</a:t>
            </a:r>
          </a:p>
          <a:p>
            <a:pPr marL="457200" lvl="0" indent="-228600" rtl="0">
              <a:spcBef>
                <a:spcPts val="0"/>
              </a:spcBef>
            </a:pPr>
            <a:r>
              <a:rPr lang="en"/>
              <a:t>chocolate</a:t>
            </a:r>
          </a:p>
          <a:p>
            <a:pPr marL="457200" lvl="0" indent="-228600" rtl="0">
              <a:spcBef>
                <a:spcPts val="0"/>
              </a:spcBef>
            </a:pPr>
            <a:r>
              <a:rPr lang="en"/>
              <a:t>xbox 360</a:t>
            </a:r>
          </a:p>
          <a:p>
            <a:pPr marL="457200" lvl="0" indent="-228600" rtl="0">
              <a:spcBef>
                <a:spcPts val="0"/>
              </a:spcBef>
            </a:pPr>
            <a:r>
              <a:rPr lang="en"/>
              <a:t>skittles</a:t>
            </a:r>
          </a:p>
          <a:p>
            <a:pPr marL="457200" lvl="0" indent="-228600" rtl="0">
              <a:spcBef>
                <a:spcPts val="0"/>
              </a:spcBef>
            </a:pPr>
            <a:r>
              <a:rPr lang="en"/>
              <a:t>video games</a:t>
            </a:r>
          </a:p>
          <a:p>
            <a:pPr marL="457200" lvl="0" indent="-228600" rtl="0">
              <a:spcBef>
                <a:spcPts val="0"/>
              </a:spcBef>
            </a:pPr>
            <a:r>
              <a:rPr lang="en"/>
              <a:t>tv</a:t>
            </a:r>
          </a:p>
          <a:p>
            <a:pPr marL="457200" lvl="0" indent="-228600" rtl="0">
              <a:spcBef>
                <a:spcPts val="0"/>
              </a:spcBef>
            </a:pPr>
            <a:r>
              <a:rPr lang="en"/>
              <a:t>wii</a:t>
            </a:r>
          </a:p>
          <a:p>
            <a:pPr marL="457200" lvl="0" indent="-228600" rtl="0">
              <a:spcBef>
                <a:spcPts val="0"/>
              </a:spcBef>
            </a:pPr>
            <a:r>
              <a:rPr lang="en"/>
              <a:t>games</a:t>
            </a:r>
          </a:p>
          <a:p>
            <a:pPr marL="457200" lvl="0" indent="-228600">
              <a:spcBef>
                <a:spcPts val="0"/>
              </a:spcBef>
            </a:pPr>
            <a:r>
              <a:rPr lang="en"/>
              <a:t>board games</a:t>
            </a:r>
          </a:p>
        </p:txBody>
      </p:sp>
      <p:sp>
        <p:nvSpPr>
          <p:cNvPr id="139" name="Shape 139"/>
          <p:cNvSpPr txBox="1">
            <a:spLocks noGrp="1"/>
          </p:cNvSpPr>
          <p:nvPr>
            <p:ph type="body" idx="2"/>
          </p:nvPr>
        </p:nvSpPr>
        <p:spPr>
          <a:xfrm>
            <a:off x="4694250" y="1919075"/>
            <a:ext cx="3999899" cy="2710200"/>
          </a:xfrm>
          <a:prstGeom prst="rect">
            <a:avLst/>
          </a:prstGeom>
        </p:spPr>
        <p:txBody>
          <a:bodyPr lIns="91425" tIns="91425" rIns="91425" bIns="91425" anchor="t" anchorCtr="0">
            <a:noAutofit/>
          </a:bodyPr>
          <a:lstStyle/>
          <a:p>
            <a:pPr marL="457200" lvl="0" indent="-228600" rtl="0">
              <a:spcBef>
                <a:spcPts val="0"/>
              </a:spcBef>
            </a:pPr>
            <a:r>
              <a:rPr lang="en"/>
              <a:t>Beauty Salon</a:t>
            </a:r>
          </a:p>
          <a:p>
            <a:pPr marL="457200" lvl="0" indent="-228600" rtl="0">
              <a:spcBef>
                <a:spcPts val="0"/>
              </a:spcBef>
            </a:pPr>
            <a:r>
              <a:rPr lang="en"/>
              <a:t>Car Wash</a:t>
            </a:r>
          </a:p>
          <a:p>
            <a:pPr marL="457200" lvl="0" indent="-228600" rtl="0">
              <a:spcBef>
                <a:spcPts val="0"/>
              </a:spcBef>
            </a:pPr>
            <a:r>
              <a:rPr lang="en"/>
              <a:t>Shoe Polisher</a:t>
            </a:r>
          </a:p>
          <a:p>
            <a:pPr marL="457200" lvl="0" indent="-228600" rtl="0">
              <a:spcBef>
                <a:spcPts val="0"/>
              </a:spcBef>
            </a:pPr>
            <a:r>
              <a:rPr lang="en"/>
              <a:t>Vet Clinic</a:t>
            </a:r>
          </a:p>
          <a:p>
            <a:pPr marL="457200" lvl="0" indent="-228600" rtl="0">
              <a:spcBef>
                <a:spcPts val="0"/>
              </a:spcBef>
            </a:pPr>
            <a:r>
              <a:rPr lang="en"/>
              <a:t>Doctor</a:t>
            </a:r>
          </a:p>
          <a:p>
            <a:pPr marL="457200" lvl="0" indent="-228600" rtl="0">
              <a:spcBef>
                <a:spcPts val="0"/>
              </a:spcBef>
            </a:pPr>
            <a:r>
              <a:rPr lang="en"/>
              <a:t>Guitar Center</a:t>
            </a:r>
          </a:p>
          <a:p>
            <a:pPr marL="457200" lvl="0" indent="-228600" rtl="0">
              <a:spcBef>
                <a:spcPts val="0"/>
              </a:spcBef>
            </a:pPr>
            <a:r>
              <a:rPr lang="en"/>
              <a:t>Babysitter</a:t>
            </a:r>
          </a:p>
          <a:p>
            <a:pPr marL="457200" lvl="0" indent="-228600" rtl="0">
              <a:spcBef>
                <a:spcPts val="0"/>
              </a:spcBef>
            </a:pPr>
            <a:r>
              <a:rPr lang="en"/>
              <a:t>Pilot</a:t>
            </a:r>
          </a:p>
          <a:p>
            <a:pPr marL="457200" lvl="0" indent="-228600" rtl="0">
              <a:spcBef>
                <a:spcPts val="0"/>
              </a:spcBef>
            </a:pPr>
            <a:r>
              <a:rPr lang="en"/>
              <a:t>Groomer</a:t>
            </a:r>
          </a:p>
          <a:p>
            <a:pPr marL="457200" lvl="0" indent="-228600">
              <a:spcBef>
                <a:spcPts val="0"/>
              </a:spcBef>
            </a:pPr>
            <a:r>
              <a:rPr lang="en"/>
              <a:t>Dentist</a:t>
            </a:r>
          </a:p>
        </p:txBody>
      </p:sp>
      <p:sp>
        <p:nvSpPr>
          <p:cNvPr id="140" name="Shape 140"/>
          <p:cNvSpPr txBox="1">
            <a:spLocks noGrp="1"/>
          </p:cNvSpPr>
          <p:nvPr>
            <p:ph type="title"/>
          </p:nvPr>
        </p:nvSpPr>
        <p:spPr>
          <a:xfrm>
            <a:off x="4785750" y="738725"/>
            <a:ext cx="4057799" cy="767699"/>
          </a:xfrm>
          <a:prstGeom prst="rect">
            <a:avLst/>
          </a:prstGeom>
        </p:spPr>
        <p:txBody>
          <a:bodyPr lIns="91425" tIns="91425" rIns="91425" bIns="91425" anchor="b" anchorCtr="0">
            <a:noAutofit/>
          </a:bodyPr>
          <a:lstStyle/>
          <a:p>
            <a:pPr lvl="0" rtl="0">
              <a:spcBef>
                <a:spcPts val="0"/>
              </a:spcBef>
              <a:buNone/>
            </a:pPr>
            <a:r>
              <a:rPr lang="en"/>
              <a:t>Services</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144"/>
        <p:cNvGrpSpPr/>
        <p:nvPr/>
      </p:nvGrpSpPr>
      <p:grpSpPr>
        <a:xfrm>
          <a:off x="0" y="0"/>
          <a:ext cx="0" cy="0"/>
          <a:chOff x="0" y="0"/>
          <a:chExt cx="0" cy="0"/>
        </a:xfrm>
      </p:grpSpPr>
      <p:sp>
        <p:nvSpPr>
          <p:cNvPr id="145" name="Shape 145"/>
          <p:cNvSpPr txBox="1">
            <a:spLocks noGrp="1"/>
          </p:cNvSpPr>
          <p:nvPr>
            <p:ph type="title"/>
          </p:nvPr>
        </p:nvSpPr>
        <p:spPr>
          <a:xfrm>
            <a:off x="490250" y="488250"/>
            <a:ext cx="8274599" cy="4090800"/>
          </a:xfrm>
          <a:prstGeom prst="rect">
            <a:avLst/>
          </a:prstGeom>
        </p:spPr>
        <p:txBody>
          <a:bodyPr lIns="91425" tIns="91425" rIns="91425" bIns="91425" anchor="ctr" anchorCtr="0">
            <a:noAutofit/>
          </a:bodyPr>
          <a:lstStyle/>
          <a:p>
            <a:pPr lvl="0">
              <a:spcBef>
                <a:spcPts val="0"/>
              </a:spcBef>
              <a:buNone/>
            </a:pPr>
            <a:r>
              <a:rPr lang="en"/>
              <a:t>Consumers and producers need each other so that products can be made and bought.</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149"/>
        <p:cNvGrpSpPr/>
        <p:nvPr/>
      </p:nvGrpSpPr>
      <p:grpSpPr>
        <a:xfrm>
          <a:off x="0" y="0"/>
          <a:ext cx="0" cy="0"/>
          <a:chOff x="0" y="0"/>
          <a:chExt cx="0" cy="0"/>
        </a:xfrm>
      </p:grpSpPr>
      <p:sp>
        <p:nvSpPr>
          <p:cNvPr id="150" name="Shape 150"/>
          <p:cNvSpPr txBox="1">
            <a:spLocks noGrp="1"/>
          </p:cNvSpPr>
          <p:nvPr>
            <p:ph type="title"/>
          </p:nvPr>
        </p:nvSpPr>
        <p:spPr>
          <a:xfrm>
            <a:off x="471900" y="738725"/>
            <a:ext cx="8222100" cy="767699"/>
          </a:xfrm>
          <a:prstGeom prst="rect">
            <a:avLst/>
          </a:prstGeom>
        </p:spPr>
        <p:txBody>
          <a:bodyPr lIns="91425" tIns="91425" rIns="91425" bIns="91425" anchor="b" anchorCtr="0">
            <a:noAutofit/>
          </a:bodyPr>
          <a:lstStyle/>
          <a:p>
            <a:pPr lvl="0">
              <a:spcBef>
                <a:spcPts val="0"/>
              </a:spcBef>
              <a:buNone/>
            </a:pPr>
            <a:r>
              <a:rPr lang="en"/>
              <a:t>Goods</a:t>
            </a:r>
          </a:p>
        </p:txBody>
      </p:sp>
      <p:sp>
        <p:nvSpPr>
          <p:cNvPr id="151" name="Shape 151"/>
          <p:cNvSpPr txBox="1">
            <a:spLocks noGrp="1"/>
          </p:cNvSpPr>
          <p:nvPr>
            <p:ph type="body" idx="1"/>
          </p:nvPr>
        </p:nvSpPr>
        <p:spPr>
          <a:xfrm>
            <a:off x="471900" y="1919075"/>
            <a:ext cx="8222100" cy="2710200"/>
          </a:xfrm>
          <a:prstGeom prst="rect">
            <a:avLst/>
          </a:prstGeom>
        </p:spPr>
        <p:txBody>
          <a:bodyPr lIns="91425" tIns="91425" rIns="91425" bIns="91425" anchor="t" anchorCtr="0">
            <a:noAutofit/>
          </a:bodyPr>
          <a:lstStyle/>
          <a:p>
            <a:pPr lvl="0">
              <a:spcBef>
                <a:spcPts val="0"/>
              </a:spcBef>
              <a:buNone/>
            </a:pPr>
            <a:r>
              <a:rPr lang="en"/>
              <a:t>Merchandise or possessions</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155"/>
        <p:cNvGrpSpPr/>
        <p:nvPr/>
      </p:nvGrpSpPr>
      <p:grpSpPr>
        <a:xfrm>
          <a:off x="0" y="0"/>
          <a:ext cx="0" cy="0"/>
          <a:chOff x="0" y="0"/>
          <a:chExt cx="0" cy="0"/>
        </a:xfrm>
      </p:grpSpPr>
      <p:sp>
        <p:nvSpPr>
          <p:cNvPr id="156" name="Shape 156"/>
          <p:cNvSpPr txBox="1">
            <a:spLocks noGrp="1"/>
          </p:cNvSpPr>
          <p:nvPr>
            <p:ph type="title"/>
          </p:nvPr>
        </p:nvSpPr>
        <p:spPr>
          <a:xfrm>
            <a:off x="471900" y="738725"/>
            <a:ext cx="8222100" cy="767699"/>
          </a:xfrm>
          <a:prstGeom prst="rect">
            <a:avLst/>
          </a:prstGeom>
        </p:spPr>
        <p:txBody>
          <a:bodyPr lIns="91425" tIns="91425" rIns="91425" bIns="91425" anchor="b" anchorCtr="0">
            <a:noAutofit/>
          </a:bodyPr>
          <a:lstStyle/>
          <a:p>
            <a:pPr lvl="0">
              <a:spcBef>
                <a:spcPts val="0"/>
              </a:spcBef>
              <a:buNone/>
            </a:pPr>
            <a:r>
              <a:rPr lang="en"/>
              <a:t>Services</a:t>
            </a:r>
          </a:p>
        </p:txBody>
      </p:sp>
      <p:sp>
        <p:nvSpPr>
          <p:cNvPr id="157" name="Shape 157"/>
          <p:cNvSpPr txBox="1">
            <a:spLocks noGrp="1"/>
          </p:cNvSpPr>
          <p:nvPr>
            <p:ph type="body" idx="1"/>
          </p:nvPr>
        </p:nvSpPr>
        <p:spPr>
          <a:xfrm>
            <a:off x="471900" y="1919075"/>
            <a:ext cx="8222100" cy="2710200"/>
          </a:xfrm>
          <a:prstGeom prst="rect">
            <a:avLst/>
          </a:prstGeom>
        </p:spPr>
        <p:txBody>
          <a:bodyPr lIns="91425" tIns="91425" rIns="91425" bIns="91425" anchor="t" anchorCtr="0">
            <a:noAutofit/>
          </a:bodyPr>
          <a:lstStyle/>
          <a:p>
            <a:pPr lvl="0">
              <a:spcBef>
                <a:spcPts val="0"/>
              </a:spcBef>
              <a:buNone/>
            </a:pPr>
            <a:r>
              <a:rPr lang="en"/>
              <a:t>The action of doing work for someone.</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61"/>
        <p:cNvGrpSpPr/>
        <p:nvPr/>
      </p:nvGrpSpPr>
      <p:grpSpPr>
        <a:xfrm>
          <a:off x="0" y="0"/>
          <a:ext cx="0" cy="0"/>
          <a:chOff x="0" y="0"/>
          <a:chExt cx="0" cy="0"/>
        </a:xfrm>
      </p:grpSpPr>
      <p:sp>
        <p:nvSpPr>
          <p:cNvPr id="162" name="Shape 162"/>
          <p:cNvSpPr txBox="1">
            <a:spLocks noGrp="1"/>
          </p:cNvSpPr>
          <p:nvPr>
            <p:ph type="title"/>
          </p:nvPr>
        </p:nvSpPr>
        <p:spPr>
          <a:xfrm>
            <a:off x="441150" y="488250"/>
            <a:ext cx="8507700" cy="825299"/>
          </a:xfrm>
          <a:prstGeom prst="rect">
            <a:avLst/>
          </a:prstGeom>
        </p:spPr>
        <p:txBody>
          <a:bodyPr lIns="91425" tIns="91425" rIns="91425" bIns="91425" anchor="ctr" anchorCtr="0">
            <a:noAutofit/>
          </a:bodyPr>
          <a:lstStyle/>
          <a:p>
            <a:pPr lvl="0">
              <a:spcBef>
                <a:spcPts val="0"/>
              </a:spcBef>
              <a:buNone/>
            </a:pPr>
            <a:r>
              <a:rPr lang="en"/>
              <a:t>What is a bank?</a:t>
            </a:r>
          </a:p>
        </p:txBody>
      </p:sp>
      <p:sp>
        <p:nvSpPr>
          <p:cNvPr id="163" name="Shape 163" descr="Schiel Wealth Management Kids! In this lesson Chad explains what a bank does, and how to use the bank for both lending and borrowing. Interest is also explained in detail showing how both you and the bank make money." title="What is a Bank? Lessons in Money for Kids">
            <a:hlinkClick r:id="rId3"/>
          </p:cNvPr>
          <p:cNvSpPr/>
          <p:nvPr/>
        </p:nvSpPr>
        <p:spPr>
          <a:xfrm>
            <a:off x="1730850" y="1313549"/>
            <a:ext cx="5106599" cy="3829949"/>
          </a:xfrm>
          <a:prstGeom prst="rect">
            <a:avLst/>
          </a:prstGeom>
          <a:blipFill>
            <a:blip r:embed="rId4">
              <a:alphaModFix/>
            </a:blip>
            <a:stretch>
              <a:fillRect/>
            </a:stretch>
          </a:blipFill>
          <a:ln>
            <a:noFill/>
          </a:ln>
        </p:spPr>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167"/>
        <p:cNvGrpSpPr/>
        <p:nvPr/>
      </p:nvGrpSpPr>
      <p:grpSpPr>
        <a:xfrm>
          <a:off x="0" y="0"/>
          <a:ext cx="0" cy="0"/>
          <a:chOff x="0" y="0"/>
          <a:chExt cx="0" cy="0"/>
        </a:xfrm>
      </p:grpSpPr>
      <p:sp>
        <p:nvSpPr>
          <p:cNvPr id="168" name="Shape 168"/>
          <p:cNvSpPr txBox="1">
            <a:spLocks noGrp="1"/>
          </p:cNvSpPr>
          <p:nvPr>
            <p:ph type="title"/>
          </p:nvPr>
        </p:nvSpPr>
        <p:spPr>
          <a:xfrm>
            <a:off x="490250" y="488250"/>
            <a:ext cx="8188799" cy="1267199"/>
          </a:xfrm>
          <a:prstGeom prst="rect">
            <a:avLst/>
          </a:prstGeom>
        </p:spPr>
        <p:txBody>
          <a:bodyPr lIns="91425" tIns="91425" rIns="91425" bIns="91425" anchor="ctr" anchorCtr="0">
            <a:noAutofit/>
          </a:bodyPr>
          <a:lstStyle/>
          <a:p>
            <a:pPr lvl="0">
              <a:spcBef>
                <a:spcPts val="0"/>
              </a:spcBef>
              <a:buNone/>
            </a:pPr>
            <a:r>
              <a:rPr lang="en"/>
              <a:t>The Story of Money</a:t>
            </a:r>
          </a:p>
        </p:txBody>
      </p:sp>
      <p:sp>
        <p:nvSpPr>
          <p:cNvPr id="169" name="Shape 169" descr="An animation made with young people at the Alan Pullinger Centre.   Made in conjunction with MyBnk, a financial &amp; enterprise youth education charity - http://www.mybnk.org" title="The Story of Money">
            <a:hlinkClick r:id="rId3"/>
          </p:cNvPr>
          <p:cNvSpPr/>
          <p:nvPr/>
        </p:nvSpPr>
        <p:spPr>
          <a:xfrm>
            <a:off x="2165950" y="1632675"/>
            <a:ext cx="4389249" cy="3291924"/>
          </a:xfrm>
          <a:prstGeom prst="rect">
            <a:avLst/>
          </a:prstGeom>
          <a:blipFill>
            <a:blip r:embed="rId4">
              <a:alphaModFix/>
            </a:blip>
            <a:stretch>
              <a:fillRect/>
            </a:stretch>
          </a:blipFill>
          <a:ln>
            <a:noFill/>
          </a:ln>
        </p:spPr>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72"/>
        <p:cNvGrpSpPr/>
        <p:nvPr/>
      </p:nvGrpSpPr>
      <p:grpSpPr>
        <a:xfrm>
          <a:off x="0" y="0"/>
          <a:ext cx="0" cy="0"/>
          <a:chOff x="0" y="0"/>
          <a:chExt cx="0" cy="0"/>
        </a:xfrm>
      </p:grpSpPr>
      <p:sp>
        <p:nvSpPr>
          <p:cNvPr id="73" name="Shape 73"/>
          <p:cNvSpPr txBox="1">
            <a:spLocks noGrp="1"/>
          </p:cNvSpPr>
          <p:nvPr>
            <p:ph type="title"/>
          </p:nvPr>
        </p:nvSpPr>
        <p:spPr>
          <a:xfrm>
            <a:off x="471900" y="738725"/>
            <a:ext cx="8222100" cy="767699"/>
          </a:xfrm>
          <a:prstGeom prst="rect">
            <a:avLst/>
          </a:prstGeom>
        </p:spPr>
        <p:txBody>
          <a:bodyPr lIns="91425" tIns="91425" rIns="91425" bIns="91425" anchor="b" anchorCtr="0">
            <a:noAutofit/>
          </a:bodyPr>
          <a:lstStyle/>
          <a:p>
            <a:pPr lvl="0">
              <a:spcBef>
                <a:spcPts val="0"/>
              </a:spcBef>
              <a:buNone/>
            </a:pPr>
            <a:r>
              <a:rPr lang="en"/>
              <a:t>Lemonade for Sale by Stuart Murphy</a:t>
            </a:r>
          </a:p>
        </p:txBody>
      </p:sp>
      <p:sp>
        <p:nvSpPr>
          <p:cNvPr id="74" name="Shape 74"/>
          <p:cNvSpPr txBox="1">
            <a:spLocks noGrp="1"/>
          </p:cNvSpPr>
          <p:nvPr>
            <p:ph type="body" idx="1"/>
          </p:nvPr>
        </p:nvSpPr>
        <p:spPr>
          <a:xfrm>
            <a:off x="471900" y="1919075"/>
            <a:ext cx="8222100" cy="2710200"/>
          </a:xfrm>
          <a:prstGeom prst="rect">
            <a:avLst/>
          </a:prstGeom>
        </p:spPr>
        <p:txBody>
          <a:bodyPr lIns="91425" tIns="91425" rIns="91425" bIns="91425" anchor="t" anchorCtr="0">
            <a:noAutofit/>
          </a:bodyPr>
          <a:lstStyle/>
          <a:p>
            <a:pPr lvl="0">
              <a:spcBef>
                <a:spcPts val="0"/>
              </a:spcBef>
              <a:buNone/>
            </a:pPr>
            <a:endParaRPr/>
          </a:p>
        </p:txBody>
      </p:sp>
      <p:sp>
        <p:nvSpPr>
          <p:cNvPr id="75" name="Shape 75" title="Lemonade for Sale">
            <a:hlinkClick r:id="rId3"/>
          </p:cNvPr>
          <p:cNvSpPr/>
          <p:nvPr/>
        </p:nvSpPr>
        <p:spPr>
          <a:xfrm>
            <a:off x="2296950" y="1714500"/>
            <a:ext cx="4572000" cy="3429000"/>
          </a:xfrm>
          <a:prstGeom prst="rect">
            <a:avLst/>
          </a:prstGeom>
          <a:blipFill>
            <a:blip r:embed="rId4">
              <a:alphaModFix/>
            </a:blip>
            <a:stretch>
              <a:fillRect/>
            </a:stretch>
          </a:blipFill>
          <a:ln>
            <a:noFill/>
          </a:ln>
        </p:spPr>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173"/>
        <p:cNvGrpSpPr/>
        <p:nvPr/>
      </p:nvGrpSpPr>
      <p:grpSpPr>
        <a:xfrm>
          <a:off x="0" y="0"/>
          <a:ext cx="0" cy="0"/>
          <a:chOff x="0" y="0"/>
          <a:chExt cx="0" cy="0"/>
        </a:xfrm>
      </p:grpSpPr>
      <p:sp>
        <p:nvSpPr>
          <p:cNvPr id="174" name="Shape 174"/>
          <p:cNvSpPr txBox="1">
            <a:spLocks noGrp="1"/>
          </p:cNvSpPr>
          <p:nvPr>
            <p:ph type="title"/>
          </p:nvPr>
        </p:nvSpPr>
        <p:spPr>
          <a:xfrm>
            <a:off x="471900" y="738725"/>
            <a:ext cx="8222100" cy="767699"/>
          </a:xfrm>
          <a:prstGeom prst="rect">
            <a:avLst/>
          </a:prstGeom>
        </p:spPr>
        <p:txBody>
          <a:bodyPr lIns="91425" tIns="91425" rIns="91425" bIns="91425" anchor="b" anchorCtr="0">
            <a:noAutofit/>
          </a:bodyPr>
          <a:lstStyle/>
          <a:p>
            <a:pPr lvl="0">
              <a:spcBef>
                <a:spcPts val="0"/>
              </a:spcBef>
              <a:buNone/>
            </a:pPr>
            <a:r>
              <a:rPr lang="en"/>
              <a:t>Interest</a:t>
            </a:r>
          </a:p>
        </p:txBody>
      </p:sp>
      <p:sp>
        <p:nvSpPr>
          <p:cNvPr id="175" name="Shape 175"/>
          <p:cNvSpPr txBox="1">
            <a:spLocks noGrp="1"/>
          </p:cNvSpPr>
          <p:nvPr>
            <p:ph type="body" idx="1"/>
          </p:nvPr>
        </p:nvSpPr>
        <p:spPr>
          <a:xfrm>
            <a:off x="471900" y="1919075"/>
            <a:ext cx="3837000" cy="2710200"/>
          </a:xfrm>
          <a:prstGeom prst="rect">
            <a:avLst/>
          </a:prstGeom>
        </p:spPr>
        <p:txBody>
          <a:bodyPr lIns="91425" tIns="91425" rIns="91425" bIns="91425" anchor="t" anchorCtr="0">
            <a:noAutofit/>
          </a:bodyPr>
          <a:lstStyle/>
          <a:p>
            <a:pPr lvl="0" rtl="0">
              <a:spcBef>
                <a:spcPts val="0"/>
              </a:spcBef>
              <a:buNone/>
            </a:pPr>
            <a:r>
              <a:rPr lang="en"/>
              <a:t>If I loan you $10. I am going to charge you a 10% interest rate. 10% of $10 is $1.  Therefore when you pay me back, you will pay me $11.</a:t>
            </a:r>
          </a:p>
          <a:p>
            <a:pPr lvl="0" rtl="0">
              <a:spcBef>
                <a:spcPts val="0"/>
              </a:spcBef>
              <a:buNone/>
            </a:pPr>
            <a:r>
              <a:rPr lang="en"/>
              <a:t>Borrowed: $10</a:t>
            </a:r>
          </a:p>
          <a:p>
            <a:pPr lvl="0" rtl="0">
              <a:spcBef>
                <a:spcPts val="0"/>
              </a:spcBef>
              <a:buNone/>
            </a:pPr>
            <a:r>
              <a:rPr lang="en"/>
              <a:t>Interest:     $1</a:t>
            </a:r>
          </a:p>
          <a:p>
            <a:pPr lvl="0">
              <a:spcBef>
                <a:spcPts val="0"/>
              </a:spcBef>
              <a:buNone/>
            </a:pPr>
            <a:r>
              <a:rPr lang="en"/>
              <a:t>Total:          $11</a:t>
            </a:r>
          </a:p>
        </p:txBody>
      </p:sp>
      <p:sp>
        <p:nvSpPr>
          <p:cNvPr id="176" name="Shape 176" descr="Interest Rates are the building blocks of finance. I lend you money, you pay me back my money with interest.   To learn all about them, check out the video!" title="What are Interests Rates | by Wall Street Survivor">
            <a:hlinkClick r:id="rId3"/>
          </p:cNvPr>
          <p:cNvSpPr/>
          <p:nvPr/>
        </p:nvSpPr>
        <p:spPr>
          <a:xfrm>
            <a:off x="4446525" y="1618350"/>
            <a:ext cx="4572000" cy="3429000"/>
          </a:xfrm>
          <a:prstGeom prst="rect">
            <a:avLst/>
          </a:prstGeom>
          <a:blipFill>
            <a:blip r:embed="rId4">
              <a:alphaModFix/>
            </a:blip>
            <a:stretch>
              <a:fillRect/>
            </a:stretch>
          </a:blipFill>
          <a:ln>
            <a:noFill/>
          </a:ln>
        </p:spPr>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0"/>
        <p:cNvGrpSpPr/>
        <p:nvPr/>
      </p:nvGrpSpPr>
      <p:grpSpPr>
        <a:xfrm>
          <a:off x="0" y="0"/>
          <a:ext cx="0" cy="0"/>
          <a:chOff x="0" y="0"/>
          <a:chExt cx="0" cy="0"/>
        </a:xfrm>
      </p:grpSpPr>
      <p:sp>
        <p:nvSpPr>
          <p:cNvPr id="181" name="Shape 181"/>
          <p:cNvSpPr txBox="1">
            <a:spLocks noGrp="1"/>
          </p:cNvSpPr>
          <p:nvPr>
            <p:ph type="title"/>
          </p:nvPr>
        </p:nvSpPr>
        <p:spPr>
          <a:xfrm>
            <a:off x="471900" y="738725"/>
            <a:ext cx="8222100" cy="767699"/>
          </a:xfrm>
          <a:prstGeom prst="rect">
            <a:avLst/>
          </a:prstGeom>
        </p:spPr>
        <p:txBody>
          <a:bodyPr lIns="91425" tIns="91425" rIns="91425" bIns="91425" anchor="b" anchorCtr="0">
            <a:noAutofit/>
          </a:bodyPr>
          <a:lstStyle/>
          <a:p>
            <a:pPr lvl="0">
              <a:spcBef>
                <a:spcPts val="0"/>
              </a:spcBef>
              <a:buNone/>
            </a:pPr>
            <a:r>
              <a:rPr lang="en"/>
              <a:t>Cha-Ching: Earn, Spend, and Donate</a:t>
            </a:r>
          </a:p>
        </p:txBody>
      </p:sp>
      <p:sp>
        <p:nvSpPr>
          <p:cNvPr id="182" name="Shape 182"/>
          <p:cNvSpPr txBox="1">
            <a:spLocks noGrp="1"/>
          </p:cNvSpPr>
          <p:nvPr>
            <p:ph type="body" idx="1"/>
          </p:nvPr>
        </p:nvSpPr>
        <p:spPr>
          <a:xfrm>
            <a:off x="471900" y="1919075"/>
            <a:ext cx="8222100" cy="2710200"/>
          </a:xfrm>
          <a:prstGeom prst="rect">
            <a:avLst/>
          </a:prstGeom>
        </p:spPr>
        <p:txBody>
          <a:bodyPr lIns="91425" tIns="91425" rIns="91425" bIns="91425" anchor="t" anchorCtr="0">
            <a:noAutofit/>
          </a:bodyPr>
          <a:lstStyle/>
          <a:p>
            <a:pPr lvl="0">
              <a:spcBef>
                <a:spcPts val="0"/>
              </a:spcBef>
              <a:buNone/>
            </a:pPr>
            <a:endParaRPr/>
          </a:p>
        </p:txBody>
      </p:sp>
      <p:sp>
        <p:nvSpPr>
          <p:cNvPr id="183" name="Shape 183" descr="Cha-Ching is a financial literacy program that provides a platform for 7 to 12 years old children to learn (with the help of their parents) the knowledge, tools and practice they need to make informed financial decisions to reach their own personal goals and dreams.  Earn, Save, Spend, and Donate:  Children have many misconceptions about where money comes from. One child, when asked where money comes from, answered, &quot;The ATM machine&quot;. They were certain that the ATM machine actually printed money. This insight led to the creation of a music video showing how money is printed by a press (not in the ATM machine) and then passes through the cycle of every banknote: EARN, SPEND, SAVE and DONATE!  Watch it on: Cartoon Network Asia Visit: www.cha-ching.asia  Brought to you by:  Prudential Corporation Asia" title="Cha-Ching: Earn, Save, Spend and Donate">
            <a:hlinkClick r:id="rId3"/>
          </p:cNvPr>
          <p:cNvSpPr/>
          <p:nvPr/>
        </p:nvSpPr>
        <p:spPr>
          <a:xfrm>
            <a:off x="2125025" y="1833150"/>
            <a:ext cx="3728167" cy="2796125"/>
          </a:xfrm>
          <a:prstGeom prst="rect">
            <a:avLst/>
          </a:prstGeom>
          <a:blipFill>
            <a:blip r:embed="rId4">
              <a:alphaModFix/>
            </a:blip>
            <a:stretch>
              <a:fillRect/>
            </a:stretch>
          </a:blipFill>
          <a:ln>
            <a:noFill/>
          </a:ln>
        </p:spPr>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79"/>
        <p:cNvGrpSpPr/>
        <p:nvPr/>
      </p:nvGrpSpPr>
      <p:grpSpPr>
        <a:xfrm>
          <a:off x="0" y="0"/>
          <a:ext cx="0" cy="0"/>
          <a:chOff x="0" y="0"/>
          <a:chExt cx="0" cy="0"/>
        </a:xfrm>
      </p:grpSpPr>
      <p:sp>
        <p:nvSpPr>
          <p:cNvPr id="80" name="Shape 80"/>
          <p:cNvSpPr txBox="1">
            <a:spLocks noGrp="1"/>
          </p:cNvSpPr>
          <p:nvPr>
            <p:ph type="title"/>
          </p:nvPr>
        </p:nvSpPr>
        <p:spPr>
          <a:xfrm>
            <a:off x="471900" y="738725"/>
            <a:ext cx="8222100" cy="767699"/>
          </a:xfrm>
          <a:prstGeom prst="rect">
            <a:avLst/>
          </a:prstGeom>
        </p:spPr>
        <p:txBody>
          <a:bodyPr lIns="91425" tIns="91425" rIns="91425" bIns="91425" anchor="b" anchorCtr="0">
            <a:noAutofit/>
          </a:bodyPr>
          <a:lstStyle/>
          <a:p>
            <a:pPr lvl="0">
              <a:spcBef>
                <a:spcPts val="0"/>
              </a:spcBef>
              <a:buNone/>
            </a:pPr>
            <a:r>
              <a:rPr lang="en"/>
              <a:t>Producer</a:t>
            </a:r>
          </a:p>
        </p:txBody>
      </p:sp>
      <p:sp>
        <p:nvSpPr>
          <p:cNvPr id="81" name="Shape 81"/>
          <p:cNvSpPr txBox="1">
            <a:spLocks noGrp="1"/>
          </p:cNvSpPr>
          <p:nvPr>
            <p:ph type="body" idx="1"/>
          </p:nvPr>
        </p:nvSpPr>
        <p:spPr>
          <a:xfrm>
            <a:off x="471900" y="1919075"/>
            <a:ext cx="8222100" cy="2710200"/>
          </a:xfrm>
          <a:prstGeom prst="rect">
            <a:avLst/>
          </a:prstGeom>
        </p:spPr>
        <p:txBody>
          <a:bodyPr lIns="91425" tIns="91425" rIns="91425" bIns="91425" anchor="t" anchorCtr="0">
            <a:noAutofit/>
          </a:bodyPr>
          <a:lstStyle/>
          <a:p>
            <a:pPr lvl="0">
              <a:spcBef>
                <a:spcPts val="0"/>
              </a:spcBef>
              <a:buNone/>
            </a:pPr>
            <a:r>
              <a:rPr lang="en"/>
              <a:t>A person that makes, grows, or supplies goods for sale.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85"/>
        <p:cNvGrpSpPr/>
        <p:nvPr/>
      </p:nvGrpSpPr>
      <p:grpSpPr>
        <a:xfrm>
          <a:off x="0" y="0"/>
          <a:ext cx="0" cy="0"/>
          <a:chOff x="0" y="0"/>
          <a:chExt cx="0" cy="0"/>
        </a:xfrm>
      </p:grpSpPr>
      <p:sp>
        <p:nvSpPr>
          <p:cNvPr id="86" name="Shape 86"/>
          <p:cNvSpPr txBox="1">
            <a:spLocks noGrp="1"/>
          </p:cNvSpPr>
          <p:nvPr>
            <p:ph type="title"/>
          </p:nvPr>
        </p:nvSpPr>
        <p:spPr>
          <a:xfrm>
            <a:off x="490250" y="488250"/>
            <a:ext cx="6227100" cy="4090800"/>
          </a:xfrm>
          <a:prstGeom prst="rect">
            <a:avLst/>
          </a:prstGeom>
        </p:spPr>
        <p:txBody>
          <a:bodyPr lIns="91425" tIns="91425" rIns="91425" bIns="91425" anchor="ctr" anchorCtr="0">
            <a:noAutofit/>
          </a:bodyPr>
          <a:lstStyle/>
          <a:p>
            <a:pPr lvl="0">
              <a:spcBef>
                <a:spcPts val="0"/>
              </a:spcBef>
              <a:buNone/>
            </a:pPr>
            <a:r>
              <a:rPr lang="en"/>
              <a:t>Who were the producers in the story?</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90"/>
        <p:cNvGrpSpPr/>
        <p:nvPr/>
      </p:nvGrpSpPr>
      <p:grpSpPr>
        <a:xfrm>
          <a:off x="0" y="0"/>
          <a:ext cx="0" cy="0"/>
          <a:chOff x="0" y="0"/>
          <a:chExt cx="0" cy="0"/>
        </a:xfrm>
      </p:grpSpPr>
      <p:sp>
        <p:nvSpPr>
          <p:cNvPr id="91" name="Shape 91"/>
          <p:cNvSpPr txBox="1">
            <a:spLocks noGrp="1"/>
          </p:cNvSpPr>
          <p:nvPr>
            <p:ph type="title"/>
          </p:nvPr>
        </p:nvSpPr>
        <p:spPr>
          <a:xfrm>
            <a:off x="460950" y="2065350"/>
            <a:ext cx="8222100" cy="1012799"/>
          </a:xfrm>
          <a:prstGeom prst="rect">
            <a:avLst/>
          </a:prstGeom>
        </p:spPr>
        <p:txBody>
          <a:bodyPr lIns="91425" tIns="91425" rIns="91425" bIns="91425" anchor="ctr" anchorCtr="0">
            <a:noAutofit/>
          </a:bodyPr>
          <a:lstStyle/>
          <a:p>
            <a:pPr lvl="0">
              <a:spcBef>
                <a:spcPts val="0"/>
              </a:spcBef>
              <a:buNone/>
            </a:pPr>
            <a:r>
              <a:rPr lang="en" sz="6000">
                <a:solidFill>
                  <a:srgbClr val="A64D79"/>
                </a:solidFill>
              </a:rPr>
              <a:t>The members of the Elm Street Kids’ Club.</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95"/>
        <p:cNvGrpSpPr/>
        <p:nvPr/>
      </p:nvGrpSpPr>
      <p:grpSpPr>
        <a:xfrm>
          <a:off x="0" y="0"/>
          <a:ext cx="0" cy="0"/>
          <a:chOff x="0" y="0"/>
          <a:chExt cx="0" cy="0"/>
        </a:xfrm>
      </p:grpSpPr>
      <p:sp>
        <p:nvSpPr>
          <p:cNvPr id="96" name="Shape 96"/>
          <p:cNvSpPr txBox="1">
            <a:spLocks noGrp="1"/>
          </p:cNvSpPr>
          <p:nvPr>
            <p:ph type="title"/>
          </p:nvPr>
        </p:nvSpPr>
        <p:spPr>
          <a:xfrm>
            <a:off x="460950" y="2065350"/>
            <a:ext cx="8222100" cy="1012799"/>
          </a:xfrm>
          <a:prstGeom prst="rect">
            <a:avLst/>
          </a:prstGeom>
        </p:spPr>
        <p:txBody>
          <a:bodyPr lIns="91425" tIns="91425" rIns="91425" bIns="91425" anchor="ctr" anchorCtr="0">
            <a:noAutofit/>
          </a:bodyPr>
          <a:lstStyle/>
          <a:p>
            <a:pPr lvl="0">
              <a:spcBef>
                <a:spcPts val="0"/>
              </a:spcBef>
              <a:buNone/>
            </a:pPr>
            <a:r>
              <a:rPr lang="en"/>
              <a:t>What did they produce?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00"/>
        <p:cNvGrpSpPr/>
        <p:nvPr/>
      </p:nvGrpSpPr>
      <p:grpSpPr>
        <a:xfrm>
          <a:off x="0" y="0"/>
          <a:ext cx="0" cy="0"/>
          <a:chOff x="0" y="0"/>
          <a:chExt cx="0" cy="0"/>
        </a:xfrm>
      </p:grpSpPr>
      <p:sp>
        <p:nvSpPr>
          <p:cNvPr id="101" name="Shape 101"/>
          <p:cNvSpPr txBox="1">
            <a:spLocks noGrp="1"/>
          </p:cNvSpPr>
          <p:nvPr>
            <p:ph type="title"/>
          </p:nvPr>
        </p:nvSpPr>
        <p:spPr>
          <a:xfrm>
            <a:off x="460950" y="2065350"/>
            <a:ext cx="8222100" cy="1012799"/>
          </a:xfrm>
          <a:prstGeom prst="rect">
            <a:avLst/>
          </a:prstGeom>
        </p:spPr>
        <p:txBody>
          <a:bodyPr lIns="91425" tIns="91425" rIns="91425" bIns="91425" anchor="ctr" anchorCtr="0">
            <a:noAutofit/>
          </a:bodyPr>
          <a:lstStyle/>
          <a:p>
            <a:pPr lvl="0" rtl="0">
              <a:spcBef>
                <a:spcPts val="0"/>
              </a:spcBef>
              <a:buNone/>
            </a:pPr>
            <a:r>
              <a:rPr lang="en" sz="6000">
                <a:solidFill>
                  <a:srgbClr val="A64D79"/>
                </a:solidFill>
              </a:rPr>
              <a:t>Lemonade</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05"/>
        <p:cNvGrpSpPr/>
        <p:nvPr/>
      </p:nvGrpSpPr>
      <p:grpSpPr>
        <a:xfrm>
          <a:off x="0" y="0"/>
          <a:ext cx="0" cy="0"/>
          <a:chOff x="0" y="0"/>
          <a:chExt cx="0" cy="0"/>
        </a:xfrm>
      </p:grpSpPr>
      <p:sp>
        <p:nvSpPr>
          <p:cNvPr id="106" name="Shape 106"/>
          <p:cNvSpPr txBox="1">
            <a:spLocks noGrp="1"/>
          </p:cNvSpPr>
          <p:nvPr>
            <p:ph type="title"/>
          </p:nvPr>
        </p:nvSpPr>
        <p:spPr>
          <a:xfrm>
            <a:off x="460950" y="2065350"/>
            <a:ext cx="8222100" cy="1012799"/>
          </a:xfrm>
          <a:prstGeom prst="rect">
            <a:avLst/>
          </a:prstGeom>
        </p:spPr>
        <p:txBody>
          <a:bodyPr lIns="91425" tIns="91425" rIns="91425" bIns="91425" anchor="ctr" anchorCtr="0">
            <a:noAutofit/>
          </a:bodyPr>
          <a:lstStyle/>
          <a:p>
            <a:pPr lvl="0" rtl="0">
              <a:spcBef>
                <a:spcPts val="0"/>
              </a:spcBef>
              <a:buNone/>
            </a:pPr>
            <a:r>
              <a:rPr lang="en"/>
              <a:t>Why did they sell lemonade?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Shape 111"/>
          <p:cNvSpPr txBox="1">
            <a:spLocks noGrp="1"/>
          </p:cNvSpPr>
          <p:nvPr>
            <p:ph type="title"/>
          </p:nvPr>
        </p:nvSpPr>
        <p:spPr>
          <a:xfrm>
            <a:off x="460950" y="2065350"/>
            <a:ext cx="8222100" cy="1012799"/>
          </a:xfrm>
          <a:prstGeom prst="rect">
            <a:avLst/>
          </a:prstGeom>
        </p:spPr>
        <p:txBody>
          <a:bodyPr lIns="91425" tIns="91425" rIns="91425" bIns="91425" anchor="ctr" anchorCtr="0">
            <a:noAutofit/>
          </a:bodyPr>
          <a:lstStyle/>
          <a:p>
            <a:pPr lvl="0" rtl="0">
              <a:spcBef>
                <a:spcPts val="0"/>
              </a:spcBef>
              <a:buNone/>
            </a:pPr>
            <a:r>
              <a:rPr lang="en" sz="6000">
                <a:solidFill>
                  <a:srgbClr val="A64D79"/>
                </a:solidFill>
              </a:rPr>
              <a:t>To earn money to fix their club house.</a:t>
            </a:r>
          </a:p>
        </p:txBody>
      </p:sp>
    </p:spTree>
  </p:cSld>
  <p:clrMapOvr>
    <a:masterClrMapping/>
  </p:clrMapOvr>
</p:sld>
</file>

<file path=ppt/theme/theme1.xml><?xml version="1.0" encoding="utf-8"?>
<a:theme xmlns:a="http://schemas.openxmlformats.org/drawingml/2006/main" name="material">
  <a:themeElements>
    <a:clrScheme name="Material">
      <a:dk1>
        <a:srgbClr val="4285F4"/>
      </a:dk1>
      <a:lt1>
        <a:srgbClr val="FFFFFF"/>
      </a:lt1>
      <a:dk2>
        <a:srgbClr val="424242"/>
      </a:dk2>
      <a:lt2>
        <a:srgbClr val="737373"/>
      </a:lt2>
      <a:accent1>
        <a:srgbClr val="0277BD"/>
      </a:accent1>
      <a:accent2>
        <a:srgbClr val="0F9D58"/>
      </a:accent2>
      <a:accent3>
        <a:srgbClr val="DB4437"/>
      </a:accent3>
      <a:accent4>
        <a:srgbClr val="FAFAFA"/>
      </a:accent4>
      <a:accent5>
        <a:srgbClr val="4FC3F7"/>
      </a:accent5>
      <a:accent6>
        <a:srgbClr val="F4B400"/>
      </a:accent6>
      <a:hlink>
        <a:srgbClr val="4FC3F7"/>
      </a:hlink>
      <a:folHlink>
        <a:srgbClr val="4FC3F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237</Words>
  <Application>Microsoft Office PowerPoint</Application>
  <PresentationFormat>On-screen Show (16:9)</PresentationFormat>
  <Paragraphs>51</Paragraphs>
  <Slides>21</Slides>
  <Notes>21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Roboto</vt:lpstr>
      <vt:lpstr>Arial</vt:lpstr>
      <vt:lpstr>material</vt:lpstr>
      <vt:lpstr>Producers &amp; Consumers</vt:lpstr>
      <vt:lpstr>Lemonade for Sale by Stuart Murphy</vt:lpstr>
      <vt:lpstr>Producer</vt:lpstr>
      <vt:lpstr>Who were the producers in the story?</vt:lpstr>
      <vt:lpstr>The members of the Elm Street Kids’ Club.</vt:lpstr>
      <vt:lpstr>What did they produce?</vt:lpstr>
      <vt:lpstr>Lemonade</vt:lpstr>
      <vt:lpstr>Why did they sell lemonade?</vt:lpstr>
      <vt:lpstr>To earn money to fix their club house.</vt:lpstr>
      <vt:lpstr>Who bought the lemonade?</vt:lpstr>
      <vt:lpstr>Other people (consumers)</vt:lpstr>
      <vt:lpstr>Consumer</vt:lpstr>
      <vt:lpstr>When you buy something, you are the consumer.  As consumers we usually pay money for goods and services that we need.</vt:lpstr>
      <vt:lpstr>Goods</vt:lpstr>
      <vt:lpstr>Consumers and producers need each other so that products can be made and bought.</vt:lpstr>
      <vt:lpstr>Goods</vt:lpstr>
      <vt:lpstr>Services</vt:lpstr>
      <vt:lpstr>What is a bank?</vt:lpstr>
      <vt:lpstr>The Story of Money</vt:lpstr>
      <vt:lpstr>Interest</vt:lpstr>
      <vt:lpstr>Cha-Ching: Earn, Spend, and Donate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Producers &amp; Consumers</dc:title>
  <dc:creator>Dani Stone</dc:creator>
  <cp:lastModifiedBy>Leslie Browning</cp:lastModifiedBy>
  <cp:revision>1</cp:revision>
  <dcterms:modified xsi:type="dcterms:W3CDTF">2016-10-18T20:02:10Z</dcterms:modified>
</cp:coreProperties>
</file>